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giDPVWpOOwxPRjJBuU7EGA==" hashData="2Umclg0LKSuzZasiJUdlD10snqo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EB1CD-9A6D-4ECF-95CF-2326EB936FBA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FA73-5FCE-4EA7-AF34-DAC14C266A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08D7-3D74-4C5A-8221-B4F08B23928F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EA508-8CFF-4B72-A1C5-97A5877106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66404-28C8-4BB8-B196-27B64E0C98B7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EF4B9-4FD7-4157-90CA-884F592065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712EF-42E2-40D4-A75B-2497984A57AF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0E9D3-2893-4E14-90CC-FE8289F77D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3567A-F847-4314-9915-1CD2106C21CF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9743-2D0D-4238-AF9D-D2EE39212A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A1E7F-D1B4-43B9-805B-158834222A1D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C30E5-398F-47B2-AEA4-B2EB30F4C5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93E57-A26A-47E1-B2A3-692B562D05CD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6FBBA-509C-42BC-87EE-CE3AB11EA4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8BF39-C706-451E-B48A-81CE4095E029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E5CB2-302D-4074-9149-C01B0782B9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F3F77-D810-4345-ADEC-04A8CBF805D1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14DF0-9CB5-4807-B822-87973EE4EC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EDB1D-19AC-4EE5-9774-AC57200D65BE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1665D-92AA-492C-84A8-CAE1B06A90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8A3E6-54A8-4CD8-B5A1-310DE269326D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42422-5911-412D-951C-09DFE94537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F40B8A-4AEC-468E-965B-1FB8E982AC48}" type="datetimeFigureOut">
              <a:rPr lang="fr-FR"/>
              <a:pPr>
                <a:defRPr/>
              </a:pPr>
              <a:t>03/11/2013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AA63B-E6F0-406D-9281-0F809E34B0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7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décorer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décorer</a:t>
            </a:r>
          </a:p>
        </p:txBody>
      </p:sp>
      <p:sp>
        <p:nvSpPr>
          <p:cNvPr id="13318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couteau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couteau</a:t>
            </a:r>
          </a:p>
        </p:txBody>
      </p:sp>
      <p:sp>
        <p:nvSpPr>
          <p:cNvPr id="13319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aucun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aucun</a:t>
            </a:r>
          </a:p>
        </p:txBody>
      </p:sp>
      <p:sp>
        <p:nvSpPr>
          <p:cNvPr id="13320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donc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donc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533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souris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souris</a:t>
            </a:r>
          </a:p>
        </p:txBody>
      </p:sp>
      <p:sp>
        <p:nvSpPr>
          <p:cNvPr id="22534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sec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sec</a:t>
            </a:r>
          </a:p>
        </p:txBody>
      </p:sp>
      <p:sp>
        <p:nvSpPr>
          <p:cNvPr id="22535" name="ZoneTexte 11"/>
          <p:cNvSpPr txBox="1">
            <a:spLocks noChangeArrowheads="1"/>
          </p:cNvSpPr>
          <p:nvPr/>
        </p:nvSpPr>
        <p:spPr bwMode="auto">
          <a:xfrm>
            <a:off x="514350" y="3584575"/>
            <a:ext cx="3744913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sans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sans</a:t>
            </a:r>
          </a:p>
        </p:txBody>
      </p:sp>
      <p:sp>
        <p:nvSpPr>
          <p:cNvPr id="22536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facile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facile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557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commencer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commencer</a:t>
            </a:r>
          </a:p>
        </p:txBody>
      </p:sp>
      <p:sp>
        <p:nvSpPr>
          <p:cNvPr id="23558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source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source</a:t>
            </a:r>
          </a:p>
        </p:txBody>
      </p:sp>
      <p:sp>
        <p:nvSpPr>
          <p:cNvPr id="23559" name="ZoneTexte 11"/>
          <p:cNvSpPr txBox="1">
            <a:spLocks noChangeArrowheads="1"/>
          </p:cNvSpPr>
          <p:nvPr/>
        </p:nvSpPr>
        <p:spPr bwMode="auto">
          <a:xfrm>
            <a:off x="514350" y="3584575"/>
            <a:ext cx="3744913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dessert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dessert</a:t>
            </a:r>
          </a:p>
        </p:txBody>
      </p:sp>
      <p:sp>
        <p:nvSpPr>
          <p:cNvPr id="23560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dessous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dessous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4581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glisser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glisser</a:t>
            </a:r>
          </a:p>
        </p:txBody>
      </p:sp>
      <p:sp>
        <p:nvSpPr>
          <p:cNvPr id="24582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J’ai reçu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J’ai reçu</a:t>
            </a:r>
          </a:p>
        </p:txBody>
      </p:sp>
      <p:sp>
        <p:nvSpPr>
          <p:cNvPr id="24583" name="ZoneTexte 11"/>
          <p:cNvSpPr txBox="1">
            <a:spLocks noChangeArrowheads="1"/>
          </p:cNvSpPr>
          <p:nvPr/>
        </p:nvSpPr>
        <p:spPr bwMode="auto">
          <a:xfrm>
            <a:off x="514350" y="3584575"/>
            <a:ext cx="3744913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piscine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piscine</a:t>
            </a:r>
          </a:p>
        </p:txBody>
      </p:sp>
      <p:sp>
        <p:nvSpPr>
          <p:cNvPr id="24584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addition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addition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5605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mesurer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mesurer</a:t>
            </a:r>
          </a:p>
        </p:txBody>
      </p:sp>
      <p:sp>
        <p:nvSpPr>
          <p:cNvPr id="25606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amusant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amusant</a:t>
            </a:r>
          </a:p>
        </p:txBody>
      </p:sp>
      <p:sp>
        <p:nvSpPr>
          <p:cNvPr id="25607" name="ZoneTexte 11"/>
          <p:cNvSpPr txBox="1">
            <a:spLocks noChangeArrowheads="1"/>
          </p:cNvSpPr>
          <p:nvPr/>
        </p:nvSpPr>
        <p:spPr bwMode="auto">
          <a:xfrm>
            <a:off x="514350" y="3584575"/>
            <a:ext cx="3744913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plusieurs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plusieurs</a:t>
            </a:r>
          </a:p>
        </p:txBody>
      </p:sp>
      <p:sp>
        <p:nvSpPr>
          <p:cNvPr id="25608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surprise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surprise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6629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visiteur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visiteur</a:t>
            </a:r>
          </a:p>
        </p:txBody>
      </p:sp>
      <p:sp>
        <p:nvSpPr>
          <p:cNvPr id="26630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raisin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raisin</a:t>
            </a:r>
          </a:p>
        </p:txBody>
      </p:sp>
      <p:sp>
        <p:nvSpPr>
          <p:cNvPr id="26631" name="ZoneTexte 11"/>
          <p:cNvSpPr txBox="1">
            <a:spLocks noChangeArrowheads="1"/>
          </p:cNvSpPr>
          <p:nvPr/>
        </p:nvSpPr>
        <p:spPr bwMode="auto">
          <a:xfrm>
            <a:off x="514350" y="3584575"/>
            <a:ext cx="3744913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à cause de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à cause de</a:t>
            </a:r>
          </a:p>
        </p:txBody>
      </p:sp>
      <p:sp>
        <p:nvSpPr>
          <p:cNvPr id="26632" name="ZoneTexte 12"/>
          <p:cNvSpPr txBox="1">
            <a:spLocks noChangeArrowheads="1"/>
          </p:cNvSpPr>
          <p:nvPr/>
        </p:nvSpPr>
        <p:spPr bwMode="auto">
          <a:xfrm>
            <a:off x="4716463" y="3584575"/>
            <a:ext cx="4427537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heureusement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heureusement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43438" y="3284538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653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cousin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cousin</a:t>
            </a:r>
          </a:p>
        </p:txBody>
      </p:sp>
      <p:sp>
        <p:nvSpPr>
          <p:cNvPr id="27654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un ciseau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un ciseau</a:t>
            </a:r>
          </a:p>
        </p:txBody>
      </p:sp>
      <p:sp>
        <p:nvSpPr>
          <p:cNvPr id="27655" name="ZoneTexte 11"/>
          <p:cNvSpPr txBox="1">
            <a:spLocks noChangeArrowheads="1"/>
          </p:cNvSpPr>
          <p:nvPr/>
        </p:nvSpPr>
        <p:spPr bwMode="auto">
          <a:xfrm>
            <a:off x="514350" y="3584575"/>
            <a:ext cx="3744913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les ciseaux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les ciseaux </a:t>
            </a:r>
          </a:p>
        </p:txBody>
      </p:sp>
      <p:sp>
        <p:nvSpPr>
          <p:cNvPr id="27656" name="ZoneTexte 12"/>
          <p:cNvSpPr txBox="1">
            <a:spLocks noChangeArrowheads="1"/>
          </p:cNvSpPr>
          <p:nvPr/>
        </p:nvSpPr>
        <p:spPr bwMode="auto">
          <a:xfrm>
            <a:off x="4716463" y="3584575"/>
            <a:ext cx="44275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5400">
              <a:latin typeface="PlumBAE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341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cirque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cirque</a:t>
            </a:r>
          </a:p>
        </p:txBody>
      </p:sp>
      <p:sp>
        <p:nvSpPr>
          <p:cNvPr id="14342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coup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coup</a:t>
            </a:r>
          </a:p>
        </p:txBody>
      </p:sp>
      <p:sp>
        <p:nvSpPr>
          <p:cNvPr id="14343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magnifique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magnifique</a:t>
            </a:r>
          </a:p>
        </p:txBody>
      </p:sp>
      <p:sp>
        <p:nvSpPr>
          <p:cNvPr id="14344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court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court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365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bouquet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bouquet</a:t>
            </a:r>
          </a:p>
        </p:txBody>
      </p:sp>
      <p:sp>
        <p:nvSpPr>
          <p:cNvPr id="15366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quelquefois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quelquefois</a:t>
            </a:r>
          </a:p>
        </p:txBody>
      </p:sp>
      <p:sp>
        <p:nvSpPr>
          <p:cNvPr id="15367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pourquoi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pourquoi</a:t>
            </a:r>
          </a:p>
        </p:txBody>
      </p:sp>
      <p:sp>
        <p:nvSpPr>
          <p:cNvPr id="15368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skier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skier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43438" y="33575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389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goûter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goûter</a:t>
            </a:r>
          </a:p>
        </p:txBody>
      </p:sp>
      <p:sp>
        <p:nvSpPr>
          <p:cNvPr id="16390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gourmand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gourmand</a:t>
            </a:r>
          </a:p>
        </p:txBody>
      </p:sp>
      <p:sp>
        <p:nvSpPr>
          <p:cNvPr id="16391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Langue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langue</a:t>
            </a:r>
          </a:p>
        </p:txBody>
      </p:sp>
      <p:sp>
        <p:nvSpPr>
          <p:cNvPr id="16392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gagner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gagner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413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tigre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tigre</a:t>
            </a:r>
          </a:p>
        </p:txBody>
      </p:sp>
      <p:sp>
        <p:nvSpPr>
          <p:cNvPr id="17414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gai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gai</a:t>
            </a:r>
          </a:p>
        </p:txBody>
      </p:sp>
      <p:sp>
        <p:nvSpPr>
          <p:cNvPr id="17415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vague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vague</a:t>
            </a:r>
          </a:p>
        </p:txBody>
      </p:sp>
      <p:sp>
        <p:nvSpPr>
          <p:cNvPr id="17416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église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église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437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légume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légume</a:t>
            </a:r>
          </a:p>
        </p:txBody>
      </p:sp>
      <p:sp>
        <p:nvSpPr>
          <p:cNvPr id="18438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maigre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maigre</a:t>
            </a:r>
          </a:p>
        </p:txBody>
      </p:sp>
      <p:sp>
        <p:nvSpPr>
          <p:cNvPr id="18439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également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également</a:t>
            </a:r>
          </a:p>
        </p:txBody>
      </p:sp>
      <p:sp>
        <p:nvSpPr>
          <p:cNvPr id="18440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mélanger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mélanger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9461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argent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argent</a:t>
            </a:r>
          </a:p>
        </p:txBody>
      </p:sp>
      <p:sp>
        <p:nvSpPr>
          <p:cNvPr id="19462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sauvage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sauvage</a:t>
            </a:r>
          </a:p>
        </p:txBody>
      </p:sp>
      <p:sp>
        <p:nvSpPr>
          <p:cNvPr id="19463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bijou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bijou</a:t>
            </a:r>
          </a:p>
        </p:txBody>
      </p:sp>
      <p:sp>
        <p:nvSpPr>
          <p:cNvPr id="19464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nager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nager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485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gens</a:t>
            </a:r>
          </a:p>
          <a:p>
            <a:pPr algn="ctr"/>
            <a:endParaRPr lang="fr-FR" sz="5400">
              <a:latin typeface="Calibri" pitchFamily="34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gens</a:t>
            </a:r>
          </a:p>
        </p:txBody>
      </p:sp>
      <p:sp>
        <p:nvSpPr>
          <p:cNvPr id="20486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dangereux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dangereux</a:t>
            </a:r>
          </a:p>
        </p:txBody>
      </p:sp>
      <p:sp>
        <p:nvSpPr>
          <p:cNvPr id="20487" name="ZoneTexte 11"/>
          <p:cNvSpPr txBox="1">
            <a:spLocks noChangeArrowheads="1"/>
          </p:cNvSpPr>
          <p:nvPr/>
        </p:nvSpPr>
        <p:spPr bwMode="auto">
          <a:xfrm>
            <a:off x="468313" y="3584575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juillet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juillet</a:t>
            </a:r>
          </a:p>
        </p:txBody>
      </p:sp>
      <p:sp>
        <p:nvSpPr>
          <p:cNvPr id="20488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ajouter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ajouter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825" y="188913"/>
            <a:ext cx="4271963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188" y="207963"/>
            <a:ext cx="4271962" cy="3024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825" y="3365500"/>
            <a:ext cx="4271963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188" y="3365500"/>
            <a:ext cx="4271962" cy="30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509" name="ZoneTexte 9"/>
          <p:cNvSpPr txBox="1">
            <a:spLocks noChangeArrowheads="1"/>
          </p:cNvSpPr>
          <p:nvPr/>
        </p:nvSpPr>
        <p:spPr bwMode="auto">
          <a:xfrm>
            <a:off x="468313" y="427038"/>
            <a:ext cx="37433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orage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orage</a:t>
            </a:r>
          </a:p>
        </p:txBody>
      </p:sp>
      <p:sp>
        <p:nvSpPr>
          <p:cNvPr id="21510" name="ZoneTexte 10"/>
          <p:cNvSpPr txBox="1">
            <a:spLocks noChangeArrowheads="1"/>
          </p:cNvSpPr>
          <p:nvPr/>
        </p:nvSpPr>
        <p:spPr bwMode="auto">
          <a:xfrm>
            <a:off x="4938713" y="444500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nuage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nuage</a:t>
            </a:r>
          </a:p>
        </p:txBody>
      </p:sp>
      <p:sp>
        <p:nvSpPr>
          <p:cNvPr id="21511" name="ZoneTexte 11"/>
          <p:cNvSpPr txBox="1">
            <a:spLocks noChangeArrowheads="1"/>
          </p:cNvSpPr>
          <p:nvPr/>
        </p:nvSpPr>
        <p:spPr bwMode="auto">
          <a:xfrm>
            <a:off x="514350" y="3584575"/>
            <a:ext cx="3744913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pigeon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pigeon</a:t>
            </a:r>
          </a:p>
        </p:txBody>
      </p:sp>
      <p:sp>
        <p:nvSpPr>
          <p:cNvPr id="21512" name="ZoneTexte 12"/>
          <p:cNvSpPr txBox="1">
            <a:spLocks noChangeArrowheads="1"/>
          </p:cNvSpPr>
          <p:nvPr/>
        </p:nvSpPr>
        <p:spPr bwMode="auto">
          <a:xfrm>
            <a:off x="4973638" y="3584575"/>
            <a:ext cx="3744912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Calibri" pitchFamily="34" charset="0"/>
              </a:rPr>
              <a:t>souhaiter</a:t>
            </a:r>
          </a:p>
          <a:p>
            <a:pPr algn="ctr"/>
            <a:endParaRPr lang="fr-FR" sz="5400">
              <a:latin typeface="PlumBAE" pitchFamily="2" charset="0"/>
            </a:endParaRPr>
          </a:p>
          <a:p>
            <a:pPr algn="ctr"/>
            <a:r>
              <a:rPr lang="fr-FR" sz="5400">
                <a:latin typeface="PlumBAE" pitchFamily="2" charset="0"/>
              </a:rPr>
              <a:t>souhaiter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Affichage à l'écran (4:3)</PresentationFormat>
  <Paragraphs>177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PlumBAE</vt:lpstr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Polipo et Sandra</cp:lastModifiedBy>
  <cp:revision>4</cp:revision>
  <dcterms:created xsi:type="dcterms:W3CDTF">2013-01-07T12:00:05Z</dcterms:created>
  <dcterms:modified xsi:type="dcterms:W3CDTF">2013-11-03T15:53:44Z</dcterms:modified>
</cp:coreProperties>
</file>