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FF"/>
    <a:srgbClr val="FFEBFF"/>
    <a:srgbClr val="FFFFCC"/>
    <a:srgbClr val="FFFF99"/>
    <a:srgbClr val="DAF7FE"/>
    <a:srgbClr val="F2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06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4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4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45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19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35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62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89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09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8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5680-0DFB-491A-94E1-8B69FFFA20F7}" type="datetimeFigureOut">
              <a:rPr lang="fr-FR" smtClean="0"/>
              <a:t>21/08/2017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880D-ACF8-43EC-B55C-002665D72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33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20736"/>
              </p:ext>
            </p:extLst>
          </p:nvPr>
        </p:nvGraphicFramePr>
        <p:xfrm>
          <a:off x="341900" y="699247"/>
          <a:ext cx="9205512" cy="5991088"/>
        </p:xfrm>
        <a:graphic>
          <a:graphicData uri="http://schemas.openxmlformats.org/drawingml/2006/table">
            <a:tbl>
              <a:tblPr/>
              <a:tblGrid>
                <a:gridCol w="330453"/>
                <a:gridCol w="3980329"/>
                <a:gridCol w="2447365"/>
                <a:gridCol w="2447365"/>
              </a:tblGrid>
              <a:tr h="33566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Nombres et calcul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Grandeurs et Mesures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1472914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1 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1. les nombres jusqu’à 9 999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3. </a:t>
                      </a: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calcul réfléchi : somme de 2 nb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4. </a:t>
                      </a: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calcul réfléchi : soustraction et addition à trou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5. Problèmes </a:t>
                      </a: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: comprendre un énoncé et rédiger une phrase 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réponse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6. l’addition posée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8. Les nombres jusqu’à 9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999 (2)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2. Les polygones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7. lire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l’heure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</a:tr>
              <a:tr h="2350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n°1 : leçons 1 à 8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</a:tr>
              <a:tr h="1770631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10. Situations multiplicatives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13. Les nombres jusqu’à 9 999 (3)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14. Problèmes : Utiliser la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décomposition des nombres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15. La soustraction posée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16. Les nombres jusqu’à 999 999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18. Calcul réfléchi : Multiplier par 10, 100, 1 000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19. Les nombres jusqu’à 999 999 (2)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20. Problèmes : Situations additives et soustractives (1)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12. </a:t>
                      </a:r>
                      <a:r>
                        <a:rPr lang="fr-FR" sz="12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Tuic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: tracer des polygones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17. Les droites perpendiculaires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9. Du mètre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au millimètre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11. Problèmes : Les unités de durée en histoire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F"/>
                    </a:solidFill>
                  </a:tcPr>
                </a:tc>
              </a:tr>
              <a:tr h="251605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 n°2 : leçons 9 à 20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</a:tr>
              <a:tr h="1588919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2 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21.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Les multiples de 2, 5 et 10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22. Arrondir un nombre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23. Calcul réfléchi : jongler avec les nombres 100 et 1000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24. Calcul réfléchi : multiplier </a:t>
                      </a:r>
                      <a:r>
                        <a:rPr lang="fr-FR" sz="12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ar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20, 30, 200, 300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26. Les nombres jusqu’à 999 999 (3)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27. Calcul réfléchi : la multiplication en ligne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28. Les multiples d’un nombre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T="72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30. Les triangles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T="72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29. Du mètre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au kilomètre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T="72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50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 n°3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: leçons 21 à 30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549400" y="2984500"/>
            <a:ext cx="10182225" cy="6075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219918" y="-86706"/>
            <a:ext cx="7449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Dekko" panose="00000500000000000000" pitchFamily="2" charset="0"/>
                <a:cs typeface="Dekko" panose="00000500000000000000" pitchFamily="2" charset="0"/>
              </a:rPr>
              <a:t>Programmation Maths CM1</a:t>
            </a:r>
            <a:endParaRPr lang="fr-FR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12" y="5379803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7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61425"/>
              </p:ext>
            </p:extLst>
          </p:nvPr>
        </p:nvGraphicFramePr>
        <p:xfrm>
          <a:off x="341900" y="181035"/>
          <a:ext cx="9241669" cy="6449138"/>
        </p:xfrm>
        <a:graphic>
          <a:graphicData uri="http://schemas.openxmlformats.org/drawingml/2006/table">
            <a:tbl>
              <a:tblPr/>
              <a:tblGrid>
                <a:gridCol w="330453"/>
                <a:gridCol w="3980329"/>
                <a:gridCol w="2483522"/>
                <a:gridCol w="2447365"/>
              </a:tblGrid>
              <a:tr h="30733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Nombres et calcul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Grandeurs et Mesures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92393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</a:t>
                      </a:r>
                      <a:r>
                        <a:rPr lang="fr-FR" sz="11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31. Problèmes : Lire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 graphique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32. Vraisemblance d’un résultat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33. Problèmes : situations additives ou soustractives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34. La multiplication posée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35. La multiplication posée (2)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37. </a:t>
                      </a:r>
                      <a:r>
                        <a:rPr lang="fr-FR" sz="12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Tuic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n°2 : Utiliser un tableur pour compter de 1 en 1, de 5 en 5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40. Problèmes : comparaisons additives ou soustractives 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R="3600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38. Identifier un axe de symétrie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39. Se repérer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sur un plan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0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n°4 : leçons 31 à 40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</a:tr>
              <a:tr h="762731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</a:t>
                      </a:r>
                      <a:r>
                        <a:rPr lang="fr-FR" sz="11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41. Problèmes : Les grands nombres en géographie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43.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Situations de division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45. Situations de division (2)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48.  La division : recherche du quotient et du reste par encadrement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49. Problèmes : comparaisons multiplicatives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50. Graduer une droite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42. Utiliser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 un tableau de conversion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44. Mesure de masses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47. Mesures de contenances</a:t>
                      </a:r>
                      <a:endParaRPr lang="fr-FR" sz="12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</a:tr>
              <a:tr h="2015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 n°5 : leçons 41 à 50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</a:tr>
              <a:tr h="1033884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51.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Problèmes : Interpréter un graphique en sciences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52. Calcul réfléchi : Diviser un nombre par un chiffre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53. La division posée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55. La calculatrice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59. Problèmes : Interpréter un graphique en sciences (2)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54. Les droites parallèles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56.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Tuic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n°3 : Tracer des droites perpendiculaires et parallèles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 startAt="57"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Comparer des aires</a:t>
                      </a:r>
                    </a:p>
                    <a:p>
                      <a:pPr marL="0"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58.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Unités de numération et unités de mesure</a:t>
                      </a:r>
                    </a:p>
                    <a:p>
                      <a:pPr marL="0"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60. Mesurer des aires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</a:tr>
              <a:tr h="203091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 n°6 : leçons 51 à 60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</a:tr>
              <a:tr h="877545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</a:t>
                      </a:r>
                      <a:r>
                        <a:rPr lang="fr-FR" sz="11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61.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Les fractions simples (1)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62. Problèmes : schématiser un énoncé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63. Les fractions simples (2)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66. Les fractions simples (3)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67. La division posée (2)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65. Fractions et mesures dans la vie courante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68.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Problèmes : les fractions en musique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69. Calculer une durée ou déterminer un instant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70. Les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quadrilatères particuliers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103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Evaluation n°7 : leçons 61 à 70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549400" y="2984500"/>
            <a:ext cx="10182225" cy="6075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12" y="5379803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1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74319"/>
              </p:ext>
            </p:extLst>
          </p:nvPr>
        </p:nvGraphicFramePr>
        <p:xfrm>
          <a:off x="341900" y="181035"/>
          <a:ext cx="9241669" cy="5412818"/>
        </p:xfrm>
        <a:graphic>
          <a:graphicData uri="http://schemas.openxmlformats.org/drawingml/2006/table">
            <a:tbl>
              <a:tblPr/>
              <a:tblGrid>
                <a:gridCol w="330453"/>
                <a:gridCol w="3980329"/>
                <a:gridCol w="2483522"/>
                <a:gridCol w="2447365"/>
              </a:tblGrid>
              <a:tr h="30733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Nombres et calcul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Grandeurs et Mesures</a:t>
                      </a: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923934"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</a:t>
                      </a:r>
                      <a:r>
                        <a:rPr lang="fr-FR" sz="11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71. Problèmes :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Problèmes à étapes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72. Les fractions décimales (2)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74. </a:t>
                      </a:r>
                      <a:r>
                        <a:rPr lang="fr-FR" sz="1200" kern="140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Tuic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n°4 : Utiliser un tableur pour compter de 1000 en 1000, de 10 000 en 10 000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75. Les fractions décimales (2)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76. Les nombres décimaux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77. Problèmes : Extraire des données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79 : Approche de la proportionnalité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R="3600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78. Construire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 carré, un rectangle, un losange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80. Les solides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73. Fractions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décimales et mesures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370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 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n°8 : leçons 71 à 80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CDC"/>
                    </a:solidFill>
                  </a:tcPr>
                </a:tc>
              </a:tr>
              <a:tr h="762731">
                <a:tc rowSpan="4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Période </a:t>
                      </a:r>
                      <a:r>
                        <a:rPr lang="fr-FR" sz="11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5</a:t>
                      </a: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83.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Comparer, intercaler des nombres décimaux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84. Calcul réfléchi : additionner des nombres décimaux simples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85. Calcul réfléchi : soustraire des nombres décimaux simples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88. Calculatrice et nombres décimaux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89. l’addition posée de nombres décimaux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90. La soustraction posée de nombres décimaux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82. Le cercle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86. Calculer un périmètre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87. Nombres décimaux et mesures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</a:tr>
              <a:tr h="2015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 n°9 : leçons 81 à 90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</a:tr>
              <a:tr h="1033884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91. Valeurs approchées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et nombres décimaux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93. Problèmes : apprendre à chercher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95. 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Calcul réfléchi : 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Moitié d’un nombre impair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97. Problèmes : la proportionnalité en cuisine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98. Tracer un graphique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92. </a:t>
                      </a:r>
                      <a:r>
                        <a:rPr lang="fr-FR" sz="1200" kern="14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Tuici</a:t>
                      </a: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n° 5 : Déplacements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94 : Reproduire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une figure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96 : Cube et pavé droit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100. Décrire et exécuter des déplacements</a:t>
                      </a:r>
                    </a:p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101. Problèmes : programmes de construction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99. Aire et périmètre</a:t>
                      </a:r>
                    </a:p>
                    <a:p>
                      <a:pPr marL="0"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102 : les angles</a:t>
                      </a: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F7FE"/>
                    </a:solidFill>
                  </a:tcPr>
                </a:tc>
              </a:tr>
              <a:tr h="203091">
                <a:tc vMerge="1">
                  <a:txBody>
                    <a:bodyPr/>
                    <a:lstStyle/>
                    <a:p>
                      <a:pPr marR="0" indent="0" algn="ctr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7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26074" marR="26074" marT="26074" marB="26074" vert="vert27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Evaluation n° 10 : leçons 91 à</a:t>
                      </a:r>
                      <a:r>
                        <a:rPr lang="fr-FR" sz="1200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102</a:t>
                      </a:r>
                      <a:endParaRPr lang="fr-FR" sz="1200" kern="14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9FF"/>
                    </a:solidFill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1549400" y="2984500"/>
            <a:ext cx="10182225" cy="60753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12" y="4236808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145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838</Words>
  <Application>Microsoft Office PowerPoint</Application>
  <PresentationFormat>Format A4 (210 x 297 mm)</PresentationFormat>
  <Paragraphs>127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Dekko</vt:lpstr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11</cp:revision>
  <dcterms:created xsi:type="dcterms:W3CDTF">2017-08-21T09:40:38Z</dcterms:created>
  <dcterms:modified xsi:type="dcterms:W3CDTF">2017-08-21T11:34:27Z</dcterms:modified>
</cp:coreProperties>
</file>