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AF"/>
    <a:srgbClr val="006600"/>
    <a:srgbClr val="B9FFA3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3" d="100"/>
          <a:sy n="73" d="100"/>
        </p:scale>
        <p:origin x="1354" y="62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06/07/2021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gif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gif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.jpe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gif"/><Relationship Id="rId7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10" Type="http://schemas.openxmlformats.org/officeDocument/2006/relationships/image" Target="../media/image35.png"/><Relationship Id="rId4" Type="http://schemas.openxmlformats.org/officeDocument/2006/relationships/image" Target="../media/image1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image" Target="../media/image3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700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1095381-84C7-4181-87C1-A3BD64DF6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8016" y="3830524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D4C85F4-461D-4BB0-AF39-864E86870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34437" y="3842954"/>
            <a:ext cx="844486" cy="7976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A83A1CA-99BD-441F-886F-61CEE9908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66795" y="3833628"/>
            <a:ext cx="844486" cy="79769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61B3BEE-ADA4-4DD0-A38E-E41D8381AEC1}"/>
              </a:ext>
            </a:extLst>
          </p:cNvPr>
          <p:cNvSpPr txBox="1"/>
          <p:nvPr/>
        </p:nvSpPr>
        <p:spPr>
          <a:xfrm>
            <a:off x="8238151" y="4770264"/>
            <a:ext cx="115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latin typeface="Delius Swash Caps" panose="02000603000000000000" pitchFamily="2" charset="0"/>
              </a:rPr>
              <a:t>S.Pâques</a:t>
            </a:r>
            <a:endParaRPr lang="fr-FR" sz="1600" b="1" dirty="0">
              <a:latin typeface="Delius Swash Caps" panose="02000603000000000000" pitchFamily="2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6983471-E5C8-45A0-BDF8-5D7E5109D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94" y="3811094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05C291A-A2F8-4C96-ABCE-1ED9936E6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41" y="3798027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794E5A6-F64C-4734-87EF-41C33EA216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43" y="3756719"/>
            <a:ext cx="730249" cy="94530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6241AED-48F0-496E-B4E0-A9D59A493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40" y="3765528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5949080-1A8F-41D1-8B2C-E1681299C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02" y="3766310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ECB210E-6263-479A-98CA-3EAB5DEEC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6456" y="3826217"/>
            <a:ext cx="844486" cy="797695"/>
          </a:xfrm>
          <a:prstGeom prst="rect">
            <a:avLst/>
          </a:prstGeom>
        </p:spPr>
      </p:pic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1DFA8CAB-7762-4434-BC35-DECD5454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84" y="5129838"/>
            <a:ext cx="1158942" cy="13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73878C80-5C67-40DE-8648-C6C4319B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0" y="327076"/>
            <a:ext cx="2372120" cy="246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ficher l’image source">
            <a:extLst>
              <a:ext uri="{FF2B5EF4-FFF2-40B4-BE49-F238E27FC236}">
                <a16:creationId xmlns:a16="http://schemas.microsoft.com/office/drawing/2014/main" id="{13FB9675-4C78-449B-AC57-027690897A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52" y="230773"/>
            <a:ext cx="2372797" cy="23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5AB5F96-DDCA-43BF-8242-6879A1E77DB2}"/>
              </a:ext>
            </a:extLst>
          </p:cNvPr>
          <p:cNvSpPr txBox="1"/>
          <p:nvPr/>
        </p:nvSpPr>
        <p:spPr>
          <a:xfrm>
            <a:off x="9301658" y="4749244"/>
            <a:ext cx="115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Lundi </a:t>
            </a:r>
            <a:r>
              <a:rPr lang="fr-FR" sz="1600" b="1" dirty="0" err="1">
                <a:latin typeface="Delius Swash Caps" panose="02000603000000000000" pitchFamily="2" charset="0"/>
              </a:rPr>
              <a:t>S.Pâques</a:t>
            </a:r>
            <a:endParaRPr lang="fr-FR" sz="1600" b="1" dirty="0">
              <a:latin typeface="Delius Swash Caps" panose="02000603000000000000" pitchFamily="2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699970A-6422-49C1-AC28-271FF2303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7271" y="3831017"/>
            <a:ext cx="844486" cy="79769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414D76E-DE5F-4B0B-86DD-8EC0D33F2227}"/>
              </a:ext>
            </a:extLst>
          </p:cNvPr>
          <p:cNvSpPr txBox="1"/>
          <p:nvPr/>
        </p:nvSpPr>
        <p:spPr>
          <a:xfrm>
            <a:off x="6225881" y="4770264"/>
            <a:ext cx="115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Vendredi S.</a:t>
            </a:r>
          </a:p>
        </p:txBody>
      </p:sp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2407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C95CE6A-6BAB-4FE8-9D44-933026801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5065" y="3781870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4963250-093F-4CB1-B046-FA678277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44529" y="3751401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38B37F5-4FC8-4928-AACC-936F8A8DE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8610" y="3862384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BCD94D7-2C66-4EE9-9C2B-2AF4F6CA2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45410" y="3842255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A79D15D-1E9D-451A-BD5E-A00A20FBB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81" y="3766758"/>
            <a:ext cx="832656" cy="89291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D8EC9A1-4174-45C0-85E6-54DD69DFA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94" y="3811094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87C6298-6B4B-4A3A-8637-D5721BEE1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8" y="3781870"/>
            <a:ext cx="778024" cy="86269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731BA0-1B8B-444B-9D13-4669DBBE7B9D}"/>
              </a:ext>
            </a:extLst>
          </p:cNvPr>
          <p:cNvSpPr txBox="1"/>
          <p:nvPr/>
        </p:nvSpPr>
        <p:spPr>
          <a:xfrm>
            <a:off x="3017586" y="5851618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0A01BA-ACEC-4F1A-A5E6-87B1B8E38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58" y="178539"/>
            <a:ext cx="3552825" cy="23145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5A2E5E0-79E4-47D7-97B3-BAA7C22506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50" y="4716485"/>
            <a:ext cx="1296060" cy="12960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572C919-F02B-48B7-B4C8-C4BC5E7ED6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7" y="3746043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4469809-CDF2-458C-875D-59788DBCDC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7730" y="3811039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35F1A2D-94D4-4179-9D6A-E1B375D60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5313" y="3820227"/>
            <a:ext cx="844486" cy="797695"/>
          </a:xfrm>
          <a:prstGeom prst="rect">
            <a:avLst/>
          </a:prstGeom>
        </p:spPr>
      </p:pic>
      <p:pic>
        <p:nvPicPr>
          <p:cNvPr id="5126" name="Picture 6" descr="Afficher l’image source">
            <a:extLst>
              <a:ext uri="{FF2B5EF4-FFF2-40B4-BE49-F238E27FC236}">
                <a16:creationId xmlns:a16="http://schemas.microsoft.com/office/drawing/2014/main" id="{F60E3E20-FCDF-4E88-9C7F-E5E16D98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9" y="-200539"/>
            <a:ext cx="3072730" cy="307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562416F1-EC76-46A6-ABDB-F8538B394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4187663" y="5746103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2C9774A-673F-4ACE-B4D9-2F7C06CCEB52}"/>
              </a:ext>
            </a:extLst>
          </p:cNvPr>
          <p:cNvSpPr txBox="1"/>
          <p:nvPr/>
        </p:nvSpPr>
        <p:spPr>
          <a:xfrm>
            <a:off x="5256209" y="6012545"/>
            <a:ext cx="1323661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  <a:latin typeface="Bauhaus 93" panose="04030905020B02020C02" pitchFamily="82" charset="0"/>
              </a:rPr>
              <a:t>VACANCES DE PRINTEMPS</a:t>
            </a:r>
          </a:p>
        </p:txBody>
      </p:sp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5735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MAI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MAI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81527" y="331726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33" y="4931298"/>
            <a:ext cx="931909" cy="8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86E051A-68B7-4400-9186-DD942265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26323" y="3802497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F802C94-3B86-408C-8B54-7BC48B0D4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9411" y="3810625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97C9B33-B869-4C57-98F9-F9220311D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9149" y="3841483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28617-77FD-41D5-B7DC-DBBF10F46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10" y="5723322"/>
            <a:ext cx="1038225" cy="1143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8891195-449A-48F3-873B-FBCE1CB3B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1756" y="3808984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6E75AB2-4626-477A-B524-DCF247028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76639" y="3802497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7EE9B12-DBFE-4F80-B98E-CF517B4F8F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7639" y="3841482"/>
            <a:ext cx="844486" cy="79769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0AC1CD2-FE68-4F08-8830-D27EB4B4C1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8176" y="3784147"/>
            <a:ext cx="844486" cy="79769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C698F32-69D0-4D9E-AC6D-0F632DA35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83528" y="3802496"/>
            <a:ext cx="844486" cy="79769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15F8DA54-E98C-4413-B14B-45D9ADEEE9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3391" y="3836685"/>
            <a:ext cx="844486" cy="79769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BED58BA-1897-4727-8680-AD8875C09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860" y="3823609"/>
            <a:ext cx="844486" cy="797695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51DEA83E-3CE6-49B3-B940-FEAD70CEDDF3}"/>
              </a:ext>
            </a:extLst>
          </p:cNvPr>
          <p:cNvSpPr txBox="1"/>
          <p:nvPr/>
        </p:nvSpPr>
        <p:spPr>
          <a:xfrm>
            <a:off x="3435873" y="5582652"/>
            <a:ext cx="5624790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w Cen MT Condensed Extra Bold" panose="020B0803020202020204" pitchFamily="34" charset="0"/>
              </a:rPr>
              <a:t>Vacances de printemps</a:t>
            </a:r>
            <a:r>
              <a:rPr lang="fr-FR" sz="4800" b="1" dirty="0">
                <a:latin typeface="Delius Swash Caps" panose="02000603000000000000" pitchFamily="2" charset="0"/>
              </a:rPr>
              <a:t>    </a:t>
            </a:r>
          </a:p>
        </p:txBody>
      </p:sp>
      <p:pic>
        <p:nvPicPr>
          <p:cNvPr id="19" name="Picture 34" descr="http://www.herault-tribune.com/rep/rep_article/ar_16779.jpg">
            <a:extLst>
              <a:ext uri="{FF2B5EF4-FFF2-40B4-BE49-F238E27FC236}">
                <a16:creationId xmlns:a16="http://schemas.microsoft.com/office/drawing/2014/main" id="{8A104D70-93C5-4CD9-A4EE-945A4A652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9059838" y="5498159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fficher l’image source">
            <a:extLst>
              <a:ext uri="{FF2B5EF4-FFF2-40B4-BE49-F238E27FC236}">
                <a16:creationId xmlns:a16="http://schemas.microsoft.com/office/drawing/2014/main" id="{1360FE1B-B120-431C-8FD8-CD75118C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04" y="331726"/>
            <a:ext cx="2960079" cy="18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330DAB7-57C1-4694-A6CE-774AB1A898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1" y="262855"/>
            <a:ext cx="3355031" cy="18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3092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76644" y="36651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DCFB41-EA54-4F55-B111-7A8D457E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842272"/>
            <a:ext cx="942198" cy="90516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5C7D4E8-40F3-4DFA-B677-862579C39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78" y="380477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07592F-8A22-48DE-9A0D-20458A855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4" y="379738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4BC6FAA-DA15-40C3-AC04-F4763C589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3" y="3817517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96EEBCD-136C-4831-92E9-0465E5B0B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568" y="3780847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0C3C70-72AD-4041-8824-A156EED69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11061" y="3797389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9663E8-333E-4BFE-97DE-8CEF99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9714" y="3817517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AA0DD72-287E-49D2-B9FB-9AA337A7C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98" y="3783353"/>
            <a:ext cx="785753" cy="94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FB6295-BFCF-49F5-8F61-6BF265B5B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" y="374011"/>
            <a:ext cx="2362200" cy="14859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146" name="Picture 2" descr="Afficher l’image source">
            <a:extLst>
              <a:ext uri="{FF2B5EF4-FFF2-40B4-BE49-F238E27FC236}">
                <a16:creationId xmlns:a16="http://schemas.microsoft.com/office/drawing/2014/main" id="{48A97327-8E42-407F-B711-5FECA0033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93" y="580884"/>
            <a:ext cx="2617720" cy="18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ficher l’image source">
            <a:extLst>
              <a:ext uri="{FF2B5EF4-FFF2-40B4-BE49-F238E27FC236}">
                <a16:creationId xmlns:a16="http://schemas.microsoft.com/office/drawing/2014/main" id="{943E6F97-A55F-4142-B750-B21C7487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4481" flipV="1">
            <a:off x="8816333" y="264054"/>
            <a:ext cx="1090535" cy="107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74C2974-966F-4C02-9392-29FC16081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8" y="3759950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6F8C555-78DF-4E43-895D-376E54BBA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69" y="3755827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1563652-6F8F-4F09-AD8D-9F9EC1132E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19" y="3762430"/>
            <a:ext cx="832656" cy="8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0284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512930-C821-4A85-9C44-EA62175EEEBA}"/>
              </a:ext>
            </a:extLst>
          </p:cNvPr>
          <p:cNvSpPr txBox="1"/>
          <p:nvPr/>
        </p:nvSpPr>
        <p:spPr>
          <a:xfrm>
            <a:off x="307549" y="593800"/>
            <a:ext cx="25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Fête de la nature</a:t>
            </a:r>
          </a:p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du 18 au 22 mai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6F71781-F550-4D7F-954B-DBDA9202D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6923" y="3815044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A00A6D-06DB-4B6E-B750-C2793A653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7171" y="3819931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3B56229-B235-4389-A2F0-CB045F9C1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2" y="3763273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BDD9D7B-2A6A-456B-9328-924272D64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34" y="3787434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A74FADA-9D9C-4CEC-95A3-AD088EF00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54" y="3813131"/>
            <a:ext cx="778024" cy="8626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FA59669-3B98-41FF-9769-9F9BC2D3A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45" y="3800201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B7FE05-4FF5-4A51-A36D-0D6C2A800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42" y="302753"/>
            <a:ext cx="3067011" cy="2005211"/>
          </a:xfrm>
          <a:prstGeom prst="roundRect">
            <a:avLst>
              <a:gd name="adj" fmla="val 11867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1C7F0A-32FB-44BA-9FF9-FD8EB5B5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4067" y="3789880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2935CD-BEE2-43BD-B456-306311D17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20" y="3805576"/>
            <a:ext cx="832656" cy="8929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11CE2C7-D288-4AAB-8417-432EB17D2119}"/>
              </a:ext>
            </a:extLst>
          </p:cNvPr>
          <p:cNvSpPr txBox="1"/>
          <p:nvPr/>
        </p:nvSpPr>
        <p:spPr>
          <a:xfrm>
            <a:off x="7241600" y="475776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Ascension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73E5ECB-00E2-4BCD-82CB-66970E320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26" y="3763273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61E955C-09B7-45E4-9D10-8AACB7AFD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88" y="3787434"/>
            <a:ext cx="778024" cy="86269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55FE6B2-1890-495B-9304-62000729F886}"/>
              </a:ext>
            </a:extLst>
          </p:cNvPr>
          <p:cNvSpPr txBox="1"/>
          <p:nvPr/>
        </p:nvSpPr>
        <p:spPr>
          <a:xfrm>
            <a:off x="9273532" y="480393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voisins</a:t>
            </a:r>
          </a:p>
        </p:txBody>
      </p:sp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7113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Juin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Juin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>
                          <a:latin typeface="Arial Rounded MT Bold" panose="020F0704030504030204" pitchFamily="34" charset="0"/>
                        </a:rPr>
                        <a:t>Lundi de Pentecôte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26615" y="269446"/>
            <a:ext cx="355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 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DB3DED2-B435-474F-B24A-87B70B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42803" y="382597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EA0C2C-4235-4976-840A-C85774C1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9068" y="3827280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484E3B2-3D63-4088-BE7F-A9AA0CB96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74" y="3762284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1000DF9-E7DE-4054-9C5A-9097A5DD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02" y="3794846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49105F5-0555-4206-A224-556BE577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62" y="3760124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9D56513-07D8-4631-9C0E-2CCFC33E2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90" y="3771455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01FD05-6C13-4E32-81EF-8811589D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7754" y="3781129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0CE444-6BA3-4535-BCA1-9B201E39A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3371415" y="3750450"/>
            <a:ext cx="683695" cy="948745"/>
          </a:xfrm>
          <a:prstGeom prst="rect">
            <a:avLst/>
          </a:prstGeom>
        </p:spPr>
      </p:pic>
      <p:pic>
        <p:nvPicPr>
          <p:cNvPr id="15" name="Picture 2" descr="Afficher l’image source">
            <a:extLst>
              <a:ext uri="{FF2B5EF4-FFF2-40B4-BE49-F238E27FC236}">
                <a16:creationId xmlns:a16="http://schemas.microsoft.com/office/drawing/2014/main" id="{BC17A78B-1B44-494D-B62B-4FB88D58D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8" y="324290"/>
            <a:ext cx="4142685" cy="18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E420453-D8E1-4BB2-B945-338BFBECA1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5670" y="3827280"/>
            <a:ext cx="844486" cy="79769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F6A7DD8-3F8D-4ABA-8A41-9536973A42D9}"/>
              </a:ext>
            </a:extLst>
          </p:cNvPr>
          <p:cNvSpPr txBox="1"/>
          <p:nvPr/>
        </p:nvSpPr>
        <p:spPr>
          <a:xfrm>
            <a:off x="123956" y="477553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mères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03A54FE-E7A0-4AEE-AAAB-171E460C7372}"/>
              </a:ext>
            </a:extLst>
          </p:cNvPr>
          <p:cNvSpPr txBox="1"/>
          <p:nvPr/>
        </p:nvSpPr>
        <p:spPr>
          <a:xfrm>
            <a:off x="7279254" y="477423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Pentecôte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EB838DE-50E5-49B8-9E04-260EEF186A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3" y="5298759"/>
            <a:ext cx="748155" cy="74815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430049F-AD0E-47A8-9EDA-4B88E8C97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43" y="3760593"/>
            <a:ext cx="778024" cy="862691"/>
          </a:xfrm>
          <a:prstGeom prst="rect">
            <a:avLst/>
          </a:prstGeom>
        </p:spPr>
      </p:pic>
      <p:pic>
        <p:nvPicPr>
          <p:cNvPr id="23" name="Picture 2" descr="Afficher l’image source">
            <a:extLst>
              <a:ext uri="{FF2B5EF4-FFF2-40B4-BE49-F238E27FC236}">
                <a16:creationId xmlns:a16="http://schemas.microsoft.com/office/drawing/2014/main" id="{B4067CE0-FAE1-437C-8A80-0643903A5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01" y="389880"/>
            <a:ext cx="2302208" cy="19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753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Delius Swash Cap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DF580C8-A156-45BE-9EAB-E4050CC0E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7" y="3783706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DDD55A9-929C-4962-BA30-0AD9F328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61" y="376663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854B1AF-8CD4-432F-A34C-0AA8E612A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09" y="3774058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01F6848-BEFE-4EF5-85C3-BD6C94257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9294" y="3797975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CFD964-E560-49A7-81D0-BACDA746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0386" y="3825419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1844F-F236-47F1-8842-9C210A71A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2" y="3811553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43B446-23EB-442C-A53A-A69CCFA54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21" y="3774058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D1A9A4E-E66D-4D25-A8C6-EF20377FC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3783706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EFA2F26-067B-4639-AC50-A3471203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84" y="3832039"/>
            <a:ext cx="844486" cy="84448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6291F4-8880-4C23-826A-036C92BB9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1" y="345009"/>
            <a:ext cx="2364440" cy="216346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700C57C-39E0-4FA6-AD75-D6CB6E09DC05}"/>
              </a:ext>
            </a:extLst>
          </p:cNvPr>
          <p:cNvSpPr txBox="1"/>
          <p:nvPr/>
        </p:nvSpPr>
        <p:spPr>
          <a:xfrm>
            <a:off x="94717" y="479697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amis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9C3CF14-5E86-4CE8-A1A4-687A6CC96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6" y="363390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9166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0D89D8F-C1E9-4363-9374-BED8588F73DF}"/>
              </a:ext>
            </a:extLst>
          </p:cNvPr>
          <p:cNvSpPr txBox="1"/>
          <p:nvPr/>
        </p:nvSpPr>
        <p:spPr>
          <a:xfrm>
            <a:off x="3219203" y="5794797"/>
            <a:ext cx="87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ETE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AF1E7F4-6895-4F59-AD7D-86A102015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068">
            <a:off x="2368537" y="984841"/>
            <a:ext cx="1039908" cy="134890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149211D-A71D-4AC3-9B2F-D45E5317185A}"/>
              </a:ext>
            </a:extLst>
          </p:cNvPr>
          <p:cNvSpPr txBox="1"/>
          <p:nvPr/>
        </p:nvSpPr>
        <p:spPr>
          <a:xfrm>
            <a:off x="248379" y="308437"/>
            <a:ext cx="288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Commémoration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 l’appel du Général de Gaulle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18 juin 1940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50C7E6C-908E-4B05-9996-5A0FB0DF9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46" y="3793867"/>
            <a:ext cx="778024" cy="8626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1883BB7-77B7-4914-BC94-2DC37E487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11" y="3805536"/>
            <a:ext cx="778024" cy="8626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7295B85-99A6-43D0-8E4D-9C2B56DF7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57" y="3789945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859FBD-3509-41A5-AAAE-A015647A8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1" y="3783444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92EDB2-9929-46BB-A560-B276BC226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90" y="3789945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0DBD3E-0C9C-48CA-9B08-37DCEACA3C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44476" y="3826976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3D4C15C-54F9-4300-910A-CA4BC16D15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2255" y="3822441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812067-3DAB-427F-A793-229496848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68" y="3769118"/>
            <a:ext cx="914513" cy="9145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5F453C-A9E1-47CA-AB68-9516CD6E0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79" y1="37500" x2="67341" y2="48106"/>
                        <a14:foregroundMark x1="34393" y1="16288" x2="32081" y2="96212"/>
                        <a14:foregroundMark x1="5202" y1="56439" x2="69942" y2="51515"/>
                        <a14:foregroundMark x1="13873" y1="16667" x2="66763" y2="32197"/>
                        <a14:foregroundMark x1="50867" y1="13636" x2="40462" y2="61742"/>
                        <a14:foregroundMark x1="7803" y1="22727" x2="22543" y2="44697"/>
                        <a14:foregroundMark x1="91908" y1="4924" x2="94509" y2="12879"/>
                        <a14:foregroundMark x1="86994" y1="13258" x2="90173" y2="1894"/>
                        <a14:foregroundMark x1="61850" y1="31818" x2="62717" y2="41288"/>
                        <a14:foregroundMark x1="44509" y1="12500" x2="44509" y2="12500"/>
                        <a14:foregroundMark x1="20809" y1="13258" x2="20809" y2="13258"/>
                        <a14:foregroundMark x1="47110" y1="55303" x2="64740" y2="62879"/>
                        <a14:foregroundMark x1="11850" y1="32576" x2="3699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55" y="4815306"/>
            <a:ext cx="1274709" cy="9726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CA3F94-D4A1-4B70-9075-BC260F5304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066" y="1659295"/>
            <a:ext cx="1926336" cy="935736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17932C6B-9ED6-4B9B-93FC-E633C5111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27523" r="51970" b="24028"/>
          <a:stretch/>
        </p:blipFill>
        <p:spPr bwMode="auto">
          <a:xfrm>
            <a:off x="3202614" y="4815306"/>
            <a:ext cx="1002288" cy="10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8417482-C76C-4660-A6EA-0BB68C09A3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8379" y="382014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47EA42B-8AE6-4641-8207-05484D0711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3433" y="3836540"/>
            <a:ext cx="844486" cy="797695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F2BE6579-E9A8-4D68-BD7D-9D2DEC53A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60" y="217169"/>
            <a:ext cx="1592372" cy="15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4995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DCCE74-6F0C-4EE2-A1EE-57B48693C567}"/>
              </a:ext>
            </a:extLst>
          </p:cNvPr>
          <p:cNvSpPr txBox="1"/>
          <p:nvPr/>
        </p:nvSpPr>
        <p:spPr>
          <a:xfrm>
            <a:off x="8340081" y="4756927"/>
            <a:ext cx="10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Dernier jour d’école </a:t>
            </a:r>
            <a:r>
              <a:rPr lang="fr-FR" sz="14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3FBD6A5-D5A6-4D29-899D-DC303314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51" y="3808504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C885292-CA94-4076-B1FA-D81D34939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38" y="3813132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4385A41-58DD-4D49-AC8A-F4DA1F666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40" y="3802536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CA9655-C06C-42A7-9000-C6A0D781B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64" y="3807512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14552" y="378879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04648" y="3803633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490C635-B027-41D4-8BE3-D97315A473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4157" y="3845122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DF0B499-71CC-4BE9-9C1C-7506D1465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04" y="3754330"/>
            <a:ext cx="730249" cy="94530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A942516-701A-45EA-8B68-C432A66AC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750" l="0" r="100000">
                        <a14:foregroundMark x1="13167" y1="91250" x2="24333" y2="54500"/>
                        <a14:foregroundMark x1="24333" y1="47500" x2="43167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7" y="5169544"/>
            <a:ext cx="3158952" cy="2105968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4764D91F-0E81-4094-8D2E-588B10AEB0A7}"/>
              </a:ext>
            </a:extLst>
          </p:cNvPr>
          <p:cNvSpPr txBox="1"/>
          <p:nvPr/>
        </p:nvSpPr>
        <p:spPr>
          <a:xfrm rot="422578">
            <a:off x="8378523" y="6398472"/>
            <a:ext cx="1511938" cy="72007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Bonnes vacances !</a:t>
            </a:r>
          </a:p>
        </p:txBody>
      </p:sp>
      <p:pic>
        <p:nvPicPr>
          <p:cNvPr id="7172" name="Picture 4" descr="Afficher l’image source">
            <a:extLst>
              <a:ext uri="{FF2B5EF4-FFF2-40B4-BE49-F238E27FC236}">
                <a16:creationId xmlns:a16="http://schemas.microsoft.com/office/drawing/2014/main" id="{8D1EFF0B-959E-4C81-9CE8-FEAFB7B9F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2" b="9993"/>
          <a:stretch/>
        </p:blipFill>
        <p:spPr bwMode="auto">
          <a:xfrm>
            <a:off x="7021129" y="265291"/>
            <a:ext cx="3158953" cy="11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E79C438-1027-4485-9054-94DC350B1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7" y="3788790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E5D6AE1-B961-4446-878D-8287F7F884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71" y="3754330"/>
            <a:ext cx="821669" cy="915873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3816052" y="1710451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2022</a:t>
            </a:r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4EC168CD-99DF-4419-B614-6A32F4DF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229551"/>
            <a:ext cx="1858889" cy="23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185</Words>
  <Application>Microsoft Office PowerPoint</Application>
  <PresentationFormat>Personnalisé</PresentationFormat>
  <Paragraphs>135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Arial Rounded MT Bold</vt:lpstr>
      <vt:lpstr>Bauhaus 93</vt:lpstr>
      <vt:lpstr>Calibri</vt:lpstr>
      <vt:lpstr>Comic Sans MS</vt:lpstr>
      <vt:lpstr>Delius Swash Caps</vt:lpstr>
      <vt:lpstr>Pictchou</vt:lpstr>
      <vt:lpstr>Tw Cen MT Condensed Extra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253</cp:revision>
  <cp:lastPrinted>2017-07-27T12:32:29Z</cp:lastPrinted>
  <dcterms:created xsi:type="dcterms:W3CDTF">2015-08-24T11:07:16Z</dcterms:created>
  <dcterms:modified xsi:type="dcterms:W3CDTF">2021-07-06T19:26:59Z</dcterms:modified>
</cp:coreProperties>
</file>