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F7FA732-CF66-4E61-884C-50CB4A1DC594}" type="datetimeFigureOut">
              <a:rPr lang="fr-FR" smtClean="0"/>
              <a:t>10/12/2015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8692C5A-2C38-41F4-A189-9D1D204B2A6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ART PLASTIQUE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« LES TROIS GRAINS DE RIZ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720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586" y="980728"/>
            <a:ext cx="6805822" cy="4971440"/>
          </a:xfrm>
        </p:spPr>
      </p:pic>
    </p:spTree>
    <p:extLst>
      <p:ext uri="{BB962C8B-B14F-4D97-AF65-F5344CB8AC3E}">
        <p14:creationId xmlns:p14="http://schemas.microsoft.com/office/powerpoint/2010/main" val="365518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564904"/>
            <a:ext cx="7692403" cy="2704895"/>
          </a:xfrm>
        </p:spPr>
      </p:pic>
    </p:spTree>
    <p:extLst>
      <p:ext uri="{BB962C8B-B14F-4D97-AF65-F5344CB8AC3E}">
        <p14:creationId xmlns:p14="http://schemas.microsoft.com/office/powerpoint/2010/main" val="9281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740243"/>
            <a:ext cx="3384376" cy="5092233"/>
          </a:xfrm>
        </p:spPr>
      </p:pic>
    </p:spTree>
    <p:extLst>
      <p:ext uri="{BB962C8B-B14F-4D97-AF65-F5344CB8AC3E}">
        <p14:creationId xmlns:p14="http://schemas.microsoft.com/office/powerpoint/2010/main" val="16825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</TotalTime>
  <Words>3</Words>
  <Application>Microsoft Office PowerPoint</Application>
  <PresentationFormat>Affichage à l'écran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Austin</vt:lpstr>
      <vt:lpstr>ART PLASTIQUE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PLASTIQUE</dc:title>
  <dc:creator>Nad</dc:creator>
  <cp:lastModifiedBy>Nad</cp:lastModifiedBy>
  <cp:revision>1</cp:revision>
  <dcterms:created xsi:type="dcterms:W3CDTF">2015-12-10T18:36:32Z</dcterms:created>
  <dcterms:modified xsi:type="dcterms:W3CDTF">2015-12-10T18:42:43Z</dcterms:modified>
</cp:coreProperties>
</file>