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CE69-025F-4473-A453-09064DE3CE9B}" type="datetimeFigureOut">
              <a:rPr lang="fr-FR" smtClean="0"/>
              <a:t>29/07/2013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6F0F5-D912-422A-99FE-F4DF7D393B4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D’une bouteille d’encre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838944"/>
          </a:xfrm>
        </p:spPr>
        <p:txBody>
          <a:bodyPr/>
          <a:lstStyle/>
          <a:p>
            <a:r>
              <a:rPr lang="fr-FR" dirty="0" smtClean="0"/>
              <a:t>Maurice Carême</a:t>
            </a:r>
            <a:endParaRPr lang="fr-FR" dirty="0"/>
          </a:p>
        </p:txBody>
      </p:sp>
      <p:pic>
        <p:nvPicPr>
          <p:cNvPr id="1026" name="Picture 2" descr="http://us.123rf.com/400wm/400/400/ginasanders/ginasanders1109/ginasanders110900122/10514215-un-stylo-bleu-avec-une-bouteille-d-39-encre-sur-fond-bla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20774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La tour avec la reine,</a:t>
            </a:r>
          </a:p>
          <a:p>
            <a:pPr>
              <a:buNone/>
            </a:pPr>
            <a:r>
              <a:rPr lang="fr-FR" dirty="0" smtClean="0"/>
              <a:t>La branche avec l’oiseau,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La tour avec la _ ,</a:t>
            </a:r>
          </a:p>
          <a:p>
            <a:pPr>
              <a:buNone/>
            </a:pPr>
            <a:r>
              <a:rPr lang="fr-FR" dirty="0" smtClean="0"/>
              <a:t>La branche avec l’_ _ ,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La  _  avec la _ ,</a:t>
            </a:r>
          </a:p>
          <a:p>
            <a:pPr>
              <a:buNone/>
            </a:pPr>
            <a:r>
              <a:rPr lang="fr-FR" dirty="0" smtClean="0"/>
              <a:t>La  _  avec  l’_ _ ,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D’une _ _ _ d’ _</a:t>
            </a:r>
          </a:p>
          <a:p>
            <a:pPr>
              <a:buNone/>
            </a:pPr>
            <a:r>
              <a:rPr lang="fr-FR" dirty="0" smtClean="0"/>
              <a:t>On _  tout _ _ _  :</a:t>
            </a:r>
          </a:p>
          <a:p>
            <a:pPr>
              <a:buNone/>
            </a:pPr>
            <a:r>
              <a:rPr lang="fr-FR" dirty="0" smtClean="0"/>
              <a:t>Le _ _  avec l’_ ,</a:t>
            </a:r>
          </a:p>
          <a:p>
            <a:pPr>
              <a:buNone/>
            </a:pPr>
            <a:r>
              <a:rPr lang="fr-FR" dirty="0" smtClean="0"/>
              <a:t>La _ avec le _ ,</a:t>
            </a:r>
          </a:p>
          <a:p>
            <a:pPr>
              <a:buNone/>
            </a:pPr>
            <a:r>
              <a:rPr lang="fr-FR" dirty="0" smtClean="0"/>
              <a:t>La  _  avec la _ ,</a:t>
            </a:r>
          </a:p>
          <a:p>
            <a:pPr>
              <a:buNone/>
            </a:pPr>
            <a:r>
              <a:rPr lang="fr-FR" dirty="0" smtClean="0"/>
              <a:t>La  _  avec l’_ _ ,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L’esclave avec la chaîne,</a:t>
            </a:r>
          </a:p>
          <a:p>
            <a:pPr>
              <a:buNone/>
            </a:pPr>
            <a:r>
              <a:rPr lang="fr-FR" dirty="0" smtClean="0"/>
              <a:t>L’ours avec l’esquimau.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L’esclave avec la _ ,</a:t>
            </a:r>
          </a:p>
          <a:p>
            <a:pPr>
              <a:buNone/>
            </a:pPr>
            <a:r>
              <a:rPr lang="fr-FR" dirty="0" smtClean="0"/>
              <a:t>L’ours avec l’ _ _ _ 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L’ _ _  avec la _ ,</a:t>
            </a:r>
          </a:p>
          <a:p>
            <a:pPr>
              <a:buNone/>
            </a:pPr>
            <a:r>
              <a:rPr lang="fr-FR" dirty="0" smtClean="0"/>
              <a:t>L’ _ avec l’ _ _ _ 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D’une _ _ _ d’ _</a:t>
            </a:r>
          </a:p>
          <a:p>
            <a:pPr>
              <a:buNone/>
            </a:pPr>
            <a:r>
              <a:rPr lang="fr-FR" dirty="0" smtClean="0"/>
              <a:t>On _  tout _ _ _  :</a:t>
            </a:r>
          </a:p>
          <a:p>
            <a:pPr>
              <a:buNone/>
            </a:pPr>
            <a:r>
              <a:rPr lang="fr-FR" dirty="0" smtClean="0"/>
              <a:t>Le _ _  avec l’_ ,</a:t>
            </a:r>
          </a:p>
          <a:p>
            <a:pPr>
              <a:buNone/>
            </a:pPr>
            <a:r>
              <a:rPr lang="fr-FR" dirty="0" smtClean="0"/>
              <a:t>La _ avec le _ ,</a:t>
            </a:r>
          </a:p>
          <a:p>
            <a:pPr>
              <a:buNone/>
            </a:pPr>
            <a:r>
              <a:rPr lang="fr-FR" dirty="0" smtClean="0"/>
              <a:t>La  _  avec la _ ,</a:t>
            </a:r>
          </a:p>
          <a:p>
            <a:pPr>
              <a:buNone/>
            </a:pPr>
            <a:r>
              <a:rPr lang="fr-FR" dirty="0" smtClean="0"/>
              <a:t>La  _  avec l’_ _ ,</a:t>
            </a:r>
          </a:p>
          <a:p>
            <a:pPr>
              <a:buNone/>
            </a:pPr>
            <a:r>
              <a:rPr lang="fr-FR" dirty="0" smtClean="0"/>
              <a:t>L’ _ _  avec la _ ,</a:t>
            </a:r>
          </a:p>
          <a:p>
            <a:pPr>
              <a:buNone/>
            </a:pPr>
            <a:r>
              <a:rPr lang="fr-FR" dirty="0" smtClean="0"/>
              <a:t>L’ _ avec l’ _ _ _ 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D’une bouteille d’encre</a:t>
            </a:r>
          </a:p>
          <a:p>
            <a:pPr>
              <a:buNone/>
            </a:pPr>
            <a:r>
              <a:rPr lang="fr-FR" dirty="0" smtClean="0"/>
              <a:t>On peut tout retirer :</a:t>
            </a:r>
          </a:p>
          <a:p>
            <a:pPr>
              <a:buNone/>
            </a:pPr>
            <a:r>
              <a:rPr lang="fr-FR" dirty="0" smtClean="0"/>
              <a:t>Si l’on n’est pas un cancre</a:t>
            </a:r>
          </a:p>
          <a:p>
            <a:pPr>
              <a:buNone/>
            </a:pPr>
            <a:r>
              <a:rPr lang="fr-FR" dirty="0" smtClean="0"/>
              <a:t>Et qu’on sait dessiner.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                                   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Maurice Carême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D’une _ _ _ d’_</a:t>
            </a:r>
          </a:p>
          <a:p>
            <a:pPr>
              <a:buNone/>
            </a:pPr>
            <a:r>
              <a:rPr lang="fr-FR" dirty="0" smtClean="0"/>
              <a:t>On  _  tout _ _ _ :</a:t>
            </a:r>
          </a:p>
          <a:p>
            <a:pPr>
              <a:buNone/>
            </a:pPr>
            <a:r>
              <a:rPr lang="fr-FR" dirty="0" smtClean="0"/>
              <a:t>Si l’on n’est pas un _</a:t>
            </a:r>
          </a:p>
          <a:p>
            <a:pPr>
              <a:buNone/>
            </a:pPr>
            <a:r>
              <a:rPr lang="fr-FR" dirty="0" smtClean="0"/>
              <a:t>Et qu’on sait _ _ _ 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Maurice _ _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7704" y="692696"/>
            <a:ext cx="6779096" cy="54334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    D’une bouteille d’encre</a:t>
            </a:r>
            <a:br>
              <a:rPr lang="fr-FR" dirty="0" smtClean="0"/>
            </a:br>
            <a:r>
              <a:rPr lang="fr-FR" dirty="0" smtClean="0"/>
              <a:t>On peut tout retirer :</a:t>
            </a:r>
            <a:br>
              <a:rPr lang="fr-FR" dirty="0" smtClean="0"/>
            </a:br>
            <a:r>
              <a:rPr lang="fr-FR" dirty="0" smtClean="0"/>
              <a:t>Le navire avec l’ancre,</a:t>
            </a:r>
            <a:br>
              <a:rPr lang="fr-FR" dirty="0" smtClean="0"/>
            </a:br>
            <a:r>
              <a:rPr lang="fr-FR" dirty="0" smtClean="0"/>
              <a:t>La chèvre avec le pré,</a:t>
            </a:r>
            <a:br>
              <a:rPr lang="fr-FR" dirty="0" smtClean="0"/>
            </a:br>
            <a:r>
              <a:rPr lang="fr-FR" dirty="0" smtClean="0"/>
              <a:t>La tour avec la reine,</a:t>
            </a:r>
            <a:br>
              <a:rPr lang="fr-FR" dirty="0" smtClean="0"/>
            </a:br>
            <a:r>
              <a:rPr lang="fr-FR" dirty="0" smtClean="0"/>
              <a:t>La branche avec l’oiseau,</a:t>
            </a:r>
            <a:br>
              <a:rPr lang="fr-FR" dirty="0" smtClean="0"/>
            </a:br>
            <a:r>
              <a:rPr lang="fr-FR" dirty="0" smtClean="0"/>
              <a:t>L’esclave avec la chaîne,</a:t>
            </a:r>
            <a:br>
              <a:rPr lang="fr-FR" dirty="0" smtClean="0"/>
            </a:br>
            <a:r>
              <a:rPr lang="fr-FR" dirty="0" smtClean="0"/>
              <a:t>L’ours avec l’esquimau.</a:t>
            </a:r>
            <a:br>
              <a:rPr lang="fr-FR" dirty="0" smtClean="0"/>
            </a:br>
            <a:r>
              <a:rPr lang="fr-FR" dirty="0" smtClean="0"/>
              <a:t>D’une bouteille d’encre</a:t>
            </a:r>
            <a:br>
              <a:rPr lang="fr-FR" dirty="0" smtClean="0"/>
            </a:br>
            <a:r>
              <a:rPr lang="fr-FR" dirty="0" smtClean="0"/>
              <a:t>On peut tout retirer :</a:t>
            </a:r>
            <a:br>
              <a:rPr lang="fr-FR" dirty="0" smtClean="0"/>
            </a:br>
            <a:r>
              <a:rPr lang="fr-FR" dirty="0" smtClean="0"/>
              <a:t>Si l’on n’est pas un cancre</a:t>
            </a:r>
            <a:br>
              <a:rPr lang="fr-FR" dirty="0" smtClean="0"/>
            </a:br>
            <a:r>
              <a:rPr lang="fr-FR" dirty="0" smtClean="0"/>
              <a:t>Et qu’on sait dessiner.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375476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D’une _ _ _ d’ _</a:t>
            </a:r>
          </a:p>
          <a:p>
            <a:pPr>
              <a:buNone/>
            </a:pPr>
            <a:r>
              <a:rPr lang="fr-FR" dirty="0" smtClean="0"/>
              <a:t>On _  tout _ _ _  :</a:t>
            </a:r>
          </a:p>
          <a:p>
            <a:pPr>
              <a:buNone/>
            </a:pPr>
            <a:r>
              <a:rPr lang="fr-FR" dirty="0" smtClean="0"/>
              <a:t>Le _ _  avec l’_ ,</a:t>
            </a:r>
          </a:p>
          <a:p>
            <a:pPr>
              <a:buNone/>
            </a:pPr>
            <a:r>
              <a:rPr lang="fr-FR" dirty="0" smtClean="0"/>
              <a:t>La _ avec le _ ,</a:t>
            </a:r>
          </a:p>
          <a:p>
            <a:pPr>
              <a:buNone/>
            </a:pPr>
            <a:r>
              <a:rPr lang="fr-FR" dirty="0" smtClean="0"/>
              <a:t>La  _  avec la _ ,</a:t>
            </a:r>
          </a:p>
          <a:p>
            <a:pPr>
              <a:buNone/>
            </a:pPr>
            <a:r>
              <a:rPr lang="fr-FR" dirty="0" smtClean="0"/>
              <a:t>La  _  avec l’_ _ ,</a:t>
            </a:r>
          </a:p>
          <a:p>
            <a:pPr>
              <a:buNone/>
            </a:pPr>
            <a:r>
              <a:rPr lang="fr-FR" dirty="0" smtClean="0"/>
              <a:t>L’ _ _  avec la _ ,</a:t>
            </a:r>
          </a:p>
          <a:p>
            <a:pPr>
              <a:buNone/>
            </a:pPr>
            <a:r>
              <a:rPr lang="fr-FR" dirty="0" smtClean="0"/>
              <a:t>L’ _ avec l’ _ _ _ 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499992" y="548680"/>
            <a:ext cx="3754760" cy="531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fr-FR" sz="3200" dirty="0" smtClean="0"/>
              <a:t>D’une _ _ _ d’_</a:t>
            </a:r>
          </a:p>
          <a:p>
            <a:pPr>
              <a:buNone/>
            </a:pPr>
            <a:r>
              <a:rPr lang="fr-FR" sz="3200" dirty="0" smtClean="0"/>
              <a:t>On  _  tout _ _ _ :</a:t>
            </a:r>
          </a:p>
          <a:p>
            <a:pPr>
              <a:buNone/>
            </a:pPr>
            <a:r>
              <a:rPr lang="fr-FR" sz="3200" dirty="0" smtClean="0"/>
              <a:t>_  l’on n’est pas un _</a:t>
            </a:r>
          </a:p>
          <a:p>
            <a:pPr>
              <a:buNone/>
            </a:pPr>
            <a:r>
              <a:rPr lang="fr-FR" sz="3200" dirty="0" smtClean="0"/>
              <a:t>_  qu’on sait _ _ _ .</a:t>
            </a:r>
          </a:p>
          <a:p>
            <a:pPr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Maurice _ _</a:t>
            </a:r>
            <a:endParaRPr lang="fr-FR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  D’une bouteille d’encre</a:t>
            </a:r>
            <a:br>
              <a:rPr lang="fr-FR" dirty="0" smtClean="0"/>
            </a:br>
            <a:r>
              <a:rPr lang="fr-FR" dirty="0" smtClean="0"/>
              <a:t>On peut tout retirer :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099" name="Picture 3" descr="C:\Users\Muriel\Documents\Photos\ldj 22 07 13 2013-07-22\chèv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483803" cy="2305298"/>
          </a:xfrm>
          <a:prstGeom prst="rect">
            <a:avLst/>
          </a:prstGeom>
          <a:noFill/>
        </p:spPr>
      </p:pic>
      <p:pic>
        <p:nvPicPr>
          <p:cNvPr id="4100" name="Picture 4" descr="C:\Users\Muriel\Documents\Photos\ldj 22 07 13 2013-07-22\tour et re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05632"/>
            <a:ext cx="2541901" cy="2719712"/>
          </a:xfrm>
          <a:prstGeom prst="rect">
            <a:avLst/>
          </a:prstGeom>
          <a:noFill/>
        </p:spPr>
      </p:pic>
      <p:pic>
        <p:nvPicPr>
          <p:cNvPr id="4104" name="Picture 8" descr="http://coloriages.dessins.free.fr/images/oiseau%20perche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61048"/>
            <a:ext cx="2016224" cy="2688299"/>
          </a:xfrm>
          <a:prstGeom prst="rect">
            <a:avLst/>
          </a:prstGeom>
          <a:noFill/>
        </p:spPr>
      </p:pic>
      <p:pic>
        <p:nvPicPr>
          <p:cNvPr id="4106" name="Picture 10" descr="http://lol.net/coloriage/coloriage/mini/coloriage-bateau-pirates-des-caraib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00808"/>
            <a:ext cx="259228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620688"/>
            <a:ext cx="6491064" cy="5462067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</a:p>
          <a:p>
            <a:pPr>
              <a:buNone/>
            </a:pPr>
            <a:r>
              <a:rPr lang="fr-FR" dirty="0" smtClean="0"/>
              <a:t>D’une bouteille d’encre</a:t>
            </a:r>
            <a:br>
              <a:rPr lang="fr-FR" dirty="0" smtClean="0"/>
            </a:br>
            <a:r>
              <a:rPr lang="fr-FR" dirty="0" smtClean="0"/>
              <a:t>On peut tout retirer :</a:t>
            </a:r>
            <a:br>
              <a:rPr lang="fr-FR" dirty="0" smtClean="0"/>
            </a:br>
            <a:r>
              <a:rPr lang="fr-FR" dirty="0" smtClean="0"/>
              <a:t>Si l’on n’est pas un cancre</a:t>
            </a:r>
            <a:br>
              <a:rPr lang="fr-FR" dirty="0" smtClean="0"/>
            </a:br>
            <a:r>
              <a:rPr lang="fr-FR" dirty="0" smtClean="0"/>
              <a:t>Et qu’on sait dessiner.</a:t>
            </a:r>
            <a:endParaRPr lang="fr-FR" dirty="0"/>
          </a:p>
          <a:p>
            <a:pPr>
              <a:buNone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Maurice Carême</a:t>
            </a:r>
            <a:endParaRPr lang="fr-FR" dirty="0"/>
          </a:p>
        </p:txBody>
      </p:sp>
      <p:pic>
        <p:nvPicPr>
          <p:cNvPr id="5121" name="Picture 1" descr="C:\Users\Muriel\Documents\Photos\ldj 22 07 13 2013-07-22\escla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1572598" cy="2689970"/>
          </a:xfrm>
          <a:prstGeom prst="rect">
            <a:avLst/>
          </a:prstGeom>
          <a:noFill/>
        </p:spPr>
      </p:pic>
      <p:pic>
        <p:nvPicPr>
          <p:cNvPr id="5122" name="Picture 2" descr="C:\Users\Muriel\Documents\Photos\ldj 22 07 13 2013-07-22\ou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556792"/>
            <a:ext cx="5328592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D’une bouteille d’encre</a:t>
            </a:r>
          </a:p>
          <a:p>
            <a:pPr>
              <a:buNone/>
            </a:pPr>
            <a:r>
              <a:rPr lang="fr-FR" dirty="0" smtClean="0"/>
              <a:t>On peut tout retirer :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28800"/>
            <a:ext cx="5482952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D’une bouteille d’_</a:t>
            </a:r>
          </a:p>
          <a:p>
            <a:pPr>
              <a:buNone/>
            </a:pPr>
            <a:r>
              <a:rPr lang="fr-FR" dirty="0" smtClean="0"/>
              <a:t>On peut tout _ _ _ :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187624" y="1196752"/>
            <a:ext cx="5987008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D’une _ _ _ d’_</a:t>
            </a:r>
          </a:p>
          <a:p>
            <a:pPr>
              <a:buNone/>
            </a:pPr>
            <a:r>
              <a:rPr lang="fr-FR" dirty="0" smtClean="0"/>
              <a:t>On  _  tout _ _ _: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268760"/>
            <a:ext cx="5616624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Le navire avec l’ancre,</a:t>
            </a:r>
          </a:p>
          <a:p>
            <a:pPr>
              <a:buNone/>
            </a:pPr>
            <a:r>
              <a:rPr lang="fr-FR" dirty="0" smtClean="0"/>
              <a:t>La chèvre avec le pré,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Le navire avec l’_ ,</a:t>
            </a:r>
          </a:p>
          <a:p>
            <a:pPr>
              <a:buNone/>
            </a:pPr>
            <a:r>
              <a:rPr lang="fr-FR" dirty="0" smtClean="0"/>
              <a:t>La chèvre avec le _ ,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Le _ _ avec l’_ ,</a:t>
            </a:r>
          </a:p>
          <a:p>
            <a:pPr>
              <a:buNone/>
            </a:pPr>
            <a:r>
              <a:rPr lang="fr-FR" dirty="0" smtClean="0"/>
              <a:t>La _ avec le _ ,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D’une _ _ _ d’ _</a:t>
            </a:r>
          </a:p>
          <a:p>
            <a:pPr>
              <a:buNone/>
            </a:pPr>
            <a:r>
              <a:rPr lang="fr-FR" dirty="0" smtClean="0"/>
              <a:t>On _  tout _ _ _  :</a:t>
            </a:r>
          </a:p>
          <a:p>
            <a:pPr>
              <a:buNone/>
            </a:pPr>
            <a:r>
              <a:rPr lang="fr-FR" dirty="0" smtClean="0"/>
              <a:t>Le _ _  avec l’_ ,</a:t>
            </a:r>
          </a:p>
          <a:p>
            <a:pPr>
              <a:buNone/>
            </a:pPr>
            <a:r>
              <a:rPr lang="fr-FR" dirty="0" smtClean="0"/>
              <a:t>La _ avec le _ ,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419</Words>
  <Application>Microsoft Office PowerPoint</Application>
  <PresentationFormat>Affichage à l'écran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 D’une bouteille d’encre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D’une bouteille d’encre</dc:title>
  <dc:creator>Muriel</dc:creator>
  <cp:lastModifiedBy>Muriel</cp:lastModifiedBy>
  <cp:revision>6</cp:revision>
  <dcterms:created xsi:type="dcterms:W3CDTF">2013-07-29T21:19:38Z</dcterms:created>
  <dcterms:modified xsi:type="dcterms:W3CDTF">2013-07-29T22:02:47Z</dcterms:modified>
</cp:coreProperties>
</file>