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</p:sldIdLst>
  <p:sldSz cx="10512425" cy="7380288"/>
  <p:notesSz cx="6881813" cy="10002838"/>
  <p:defaultTextStyle>
    <a:defPPr>
      <a:defRPr lang="fr-FR"/>
    </a:defPPr>
    <a:lvl1pPr marL="0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195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39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586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78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597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172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36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563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B5CE250-8B96-4619-AB21-DFD6C7CA2BAE}">
          <p14:sldIdLst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25">
          <p15:clr>
            <a:srgbClr val="A4A3A4"/>
          </p15:clr>
        </p15:guide>
        <p15:guide id="2" pos="33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0" userDrawn="1">
          <p15:clr>
            <a:srgbClr val="A4A3A4"/>
          </p15:clr>
        </p15:guide>
        <p15:guide id="2" pos="216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FFAF"/>
    <a:srgbClr val="006600"/>
    <a:srgbClr val="B9FFA3"/>
    <a:srgbClr val="FFCC00"/>
    <a:srgbClr val="CC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100" d="100"/>
          <a:sy n="100" d="100"/>
        </p:scale>
        <p:origin x="518" y="-1061"/>
      </p:cViewPr>
      <p:guideLst>
        <p:guide orient="horz" pos="2325"/>
        <p:guide pos="33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928" y="-108"/>
      </p:cViewPr>
      <p:guideLst>
        <p:guide orient="horz" pos="3150"/>
        <p:guide pos="2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8478" y="0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A9889BB7-E797-48D9-A58A-FA7D8F05E3E9}" type="datetimeFigureOut">
              <a:rPr lang="fr-FR" smtClean="0"/>
              <a:t>20/08/2019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9300"/>
            <a:ext cx="5341937" cy="3751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340" y="4751784"/>
            <a:ext cx="5505133" cy="4501356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00397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8478" y="9500397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E593A1D2-D6B7-411B-992B-1BA6CC29D3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69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3A1D2-D6B7-411B-992B-1BA6CC29D36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287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8432" y="2292674"/>
            <a:ext cx="8935561" cy="158197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76864" y="4182163"/>
            <a:ext cx="7358698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20/08/2019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03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20/08/2019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59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62180" y="317763"/>
            <a:ext cx="2719360" cy="677722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4100" y="317763"/>
            <a:ext cx="7982873" cy="677722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20/08/2019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13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20/08/2019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88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0409" y="4742519"/>
            <a:ext cx="8935561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0409" y="3128082"/>
            <a:ext cx="8935561" cy="16144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7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5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3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5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20/08/2019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05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4100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30424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20/08/2019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80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652023"/>
            <a:ext cx="4644813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5621" y="2340508"/>
            <a:ext cx="4644813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340166" y="1652023"/>
            <a:ext cx="4646638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340166" y="2340508"/>
            <a:ext cx="4646638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20/08/2019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4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20/08/2019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77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20/08/2019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27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2" y="293845"/>
            <a:ext cx="3458515" cy="125054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10066" y="293846"/>
            <a:ext cx="5876738" cy="62988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5622" y="1544394"/>
            <a:ext cx="3458515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20/08/2019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00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0509" y="5166202"/>
            <a:ext cx="6307455" cy="6098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60509" y="659442"/>
            <a:ext cx="6307455" cy="4428173"/>
          </a:xfrm>
        </p:spPr>
        <p:txBody>
          <a:bodyPr/>
          <a:lstStyle>
            <a:lvl1pPr marL="0" indent="0">
              <a:buNone/>
              <a:defRPr sz="3600"/>
            </a:lvl1pPr>
            <a:lvl2pPr marL="511195" indent="0">
              <a:buNone/>
              <a:defRPr sz="3100"/>
            </a:lvl2pPr>
            <a:lvl3pPr marL="1022391" indent="0">
              <a:buNone/>
              <a:defRPr sz="2700"/>
            </a:lvl3pPr>
            <a:lvl4pPr marL="1533586" indent="0">
              <a:buNone/>
              <a:defRPr sz="2200"/>
            </a:lvl4pPr>
            <a:lvl5pPr marL="2044781" indent="0">
              <a:buNone/>
              <a:defRPr sz="2200"/>
            </a:lvl5pPr>
            <a:lvl6pPr marL="2555977" indent="0">
              <a:buNone/>
              <a:defRPr sz="2200"/>
            </a:lvl6pPr>
            <a:lvl7pPr marL="3067172" indent="0">
              <a:buNone/>
              <a:defRPr sz="2200"/>
            </a:lvl7pPr>
            <a:lvl8pPr marL="3578367" indent="0">
              <a:buNone/>
              <a:defRPr sz="2200"/>
            </a:lvl8pPr>
            <a:lvl9pPr marL="4089563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60509" y="5776101"/>
            <a:ext cx="6307455" cy="866158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20/08/2019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75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  <a:prstGeom prst="rect">
            <a:avLst/>
          </a:prstGeom>
        </p:spPr>
        <p:txBody>
          <a:bodyPr vert="horz" lIns="102239" tIns="51120" rIns="102239" bIns="511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722068"/>
            <a:ext cx="9461183" cy="4870649"/>
          </a:xfrm>
          <a:prstGeom prst="rect">
            <a:avLst/>
          </a:prstGeom>
        </p:spPr>
        <p:txBody>
          <a:bodyPr vert="horz" lIns="102239" tIns="51120" rIns="102239" bIns="511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25621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656F9-00BB-41D8-A3D1-50652BFACCFE}" type="datetimeFigureOut">
              <a:rPr lang="fr-FR" smtClean="0"/>
              <a:t>20/08/2019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91745" y="6840434"/>
            <a:ext cx="3328935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33905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59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391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396" indent="-383396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692" indent="-319497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988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18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379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57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277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3965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16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95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9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586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78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597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172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36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563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.jpe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gif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gi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gif"/><Relationship Id="rId7" Type="http://schemas.openxmlformats.org/officeDocument/2006/relationships/image" Target="../media/image27.jpeg"/><Relationship Id="rId12" Type="http://schemas.microsoft.com/office/2007/relationships/hdphoto" Target="../media/hdphoto4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11" Type="http://schemas.openxmlformats.org/officeDocument/2006/relationships/image" Target="../media/image30.png"/><Relationship Id="rId5" Type="http://schemas.openxmlformats.org/officeDocument/2006/relationships/image" Target="../media/image25.emf"/><Relationship Id="rId10" Type="http://schemas.openxmlformats.org/officeDocument/2006/relationships/image" Target="../media/image29.jpeg"/><Relationship Id="rId4" Type="http://schemas.openxmlformats.org/officeDocument/2006/relationships/image" Target="../media/image1.jpe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jpeg"/><Relationship Id="rId7" Type="http://schemas.openxmlformats.org/officeDocument/2006/relationships/image" Target="../media/image3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31.png"/><Relationship Id="rId4" Type="http://schemas.openxmlformats.org/officeDocument/2006/relationships/image" Target="../media/image6.jpe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289405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Avril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B1095381-84C7-4181-87C1-A3BD64DF62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296105" y="3833629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284B58D4-479C-46A1-B03E-95A21C5C33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52061" y="3842954"/>
            <a:ext cx="844486" cy="79769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8B5CB97-500E-47D8-9FCB-59FF8EA1D9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268141" y="3842954"/>
            <a:ext cx="844486" cy="797695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661B3BEE-ADA4-4DD0-A38E-E41D8381AEC1}"/>
              </a:ext>
            </a:extLst>
          </p:cNvPr>
          <p:cNvSpPr txBox="1"/>
          <p:nvPr/>
        </p:nvSpPr>
        <p:spPr>
          <a:xfrm>
            <a:off x="4170647" y="4770264"/>
            <a:ext cx="1158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>
                <a:latin typeface="Delius Swash Caps" panose="02000603000000000000" pitchFamily="2" charset="0"/>
              </a:rPr>
              <a:t>S.Pâques</a:t>
            </a:r>
            <a:endParaRPr lang="fr-FR" sz="1600" b="1" dirty="0">
              <a:latin typeface="Delius Swash Caps" panose="02000603000000000000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BB9261D-720B-4DB5-A4FB-2780F362EF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901" y="5108818"/>
            <a:ext cx="734893" cy="97570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D9E2045-377E-44A1-B767-C0476D8D8F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9875" y1="91882" x2="44063" y2="91882"/>
                        <a14:foregroundMark x1="31125" y1="92128" x2="38063" y2="74047"/>
                        <a14:foregroundMark x1="82063" y1="13530" x2="98000" y2="27798"/>
                        <a14:foregroundMark x1="58000" y1="40713" x2="59688" y2="44649"/>
                        <a14:foregroundMark x1="57313" y1="44280" x2="59188" y2="42312"/>
                        <a14:foregroundMark x1="58000" y1="45264" x2="59500" y2="44280"/>
                        <a14:foregroundMark x1="58188" y1="39729" x2="60563" y2="40713"/>
                        <a14:foregroundMark x1="54688" y1="76384" x2="57188" y2="76015"/>
                        <a14:foregroundMark x1="67563" y1="79336" x2="70500" y2="78106"/>
                        <a14:backgroundMark x1="11125" y1="54859" x2="58500" y2="52891"/>
                        <a14:backgroundMark x1="51563" y1="31119" x2="70313" y2="19434"/>
                        <a14:backgroundMark x1="56063" y1="38745" x2="64375" y2="29889"/>
                        <a14:backgroundMark x1="86000" y1="43911" x2="86000" y2="439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18"/>
          <a:stretch/>
        </p:blipFill>
        <p:spPr>
          <a:xfrm>
            <a:off x="6611533" y="175008"/>
            <a:ext cx="3693405" cy="221380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CD5B1C7-42D0-41E1-8247-AEA8FCC1E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76" y="3780232"/>
            <a:ext cx="832656" cy="89291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0A9E92F-5FB3-497A-AAC7-FE08344935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33" y="3816723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8A712290-DC68-4AC0-8E1E-7699BE79F0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91" y="3810455"/>
            <a:ext cx="778024" cy="8626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87842525-6001-453E-89EF-F7E6E8C1DC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419" y="3831219"/>
            <a:ext cx="778024" cy="86269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16850BD0-0EED-4338-BD42-D44C9E3FEF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889" y="3782652"/>
            <a:ext cx="778024" cy="86269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40D1B592-DF77-4E6D-A204-EDD0FBD01A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535" y="3784327"/>
            <a:ext cx="778024" cy="86269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D3CA6EAA-CE28-4ED9-8BD9-44B659BF99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666" y="3725131"/>
            <a:ext cx="730249" cy="94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4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137985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Avril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9C95CE6A-6BAB-4FE8-9D44-933026801A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42056" y="3781870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B38B37F5-4FC8-4928-AACC-936F8A8DEE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78610" y="3862384"/>
            <a:ext cx="844486" cy="79769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ABCD94D7-2C66-4EE9-9C2B-2AF4F6CA23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14297" y="3864389"/>
            <a:ext cx="844486" cy="79769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6731BA0-1B8B-444B-9D13-4669DBBE7B9D}"/>
              </a:ext>
            </a:extLst>
          </p:cNvPr>
          <p:cNvSpPr txBox="1"/>
          <p:nvPr/>
        </p:nvSpPr>
        <p:spPr>
          <a:xfrm>
            <a:off x="4062277" y="5809027"/>
            <a:ext cx="1364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Journée de 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la terre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40A01BA-ACEC-4F1A-A5E6-87B1B8E38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58" y="178539"/>
            <a:ext cx="3552825" cy="231457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FC4BA44-949E-475E-8870-1E4F8F59A5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53856" y="3793373"/>
            <a:ext cx="844486" cy="79769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7925B60-687B-41DF-81CE-47C9E457B5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295347" y="3835241"/>
            <a:ext cx="844486" cy="79769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C1AF16A9-2354-4A03-A187-A1627DDDFD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01856" y="3867061"/>
            <a:ext cx="844486" cy="79769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986E22F-B4A6-48C5-860A-B87A36B0A7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60403" y="3842254"/>
            <a:ext cx="844486" cy="797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A245C48-1C7E-492F-9CF7-5E764FE984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95263" y="3850314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BC138C6-6254-4235-8AE5-4B919BE9B3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50318" y="3845290"/>
            <a:ext cx="844486" cy="797695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FB6C9378-D2C6-4C2D-BBD5-2458AD384E5F}"/>
              </a:ext>
            </a:extLst>
          </p:cNvPr>
          <p:cNvSpPr txBox="1"/>
          <p:nvPr/>
        </p:nvSpPr>
        <p:spPr>
          <a:xfrm>
            <a:off x="1971412" y="6309181"/>
            <a:ext cx="6192311" cy="9194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latin typeface="Tw Cen MT Condensed Extra Bold" panose="020B0803020202020204" pitchFamily="34" charset="0"/>
              </a:rPr>
              <a:t>Vacances de printemps</a:t>
            </a:r>
            <a:r>
              <a:rPr lang="fr-FR" sz="4800" b="1" dirty="0">
                <a:latin typeface="Delius Swash Caps" panose="02000603000000000000" pitchFamily="2" charset="0"/>
              </a:rPr>
              <a:t>   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5A2E5E0-79E4-47D7-97B3-BAA7C22506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786" y="4654154"/>
            <a:ext cx="1296060" cy="129606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45C69AF-2F70-4B48-BF41-338BEED339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27757" y="3864389"/>
            <a:ext cx="844486" cy="79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63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487561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3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MAI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1" name="Picture 32" descr="http://www.buccothermliban.com/resources/images/fete%20du%20travail%20Buccotherm%20Lib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900" y="6106732"/>
            <a:ext cx="931909" cy="87010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86E051A-68B7-4400-9186-DD94226501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289289" y="3809603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BF802C94-3B86-408C-8B54-7BC48B0D4D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09411" y="3810625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897C9B33-B869-4C57-98F9-F9220311D1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29149" y="3841483"/>
            <a:ext cx="844486" cy="79769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526C176C-CE1F-4AE4-8C82-EB7008DEB1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907" y="3764328"/>
            <a:ext cx="778024" cy="86269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5AAAC183-540F-4893-A319-CB3CE11FD4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03" y="3817517"/>
            <a:ext cx="778024" cy="862691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FDB76CCD-A9FE-4DB5-9104-D98D1FFF2A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081" y="3776487"/>
            <a:ext cx="778024" cy="862691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37D589F9-63B0-4EB5-9930-679E8C4D4A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381" y="3753827"/>
            <a:ext cx="620932" cy="94059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C328617-77FD-41D5-B7DC-DBBF10F465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53" y="4794852"/>
            <a:ext cx="1038225" cy="1143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241C842-A65F-446A-B65A-BE71AD633FA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789" l="0" r="100000">
                        <a14:foregroundMark x1="19198" y1="18987" x2="19198" y2="18987"/>
                        <a14:foregroundMark x1="28059" y1="11814" x2="28059" y2="11814"/>
                        <a14:foregroundMark x1="22152" y1="14979" x2="22152" y2="14979"/>
                        <a14:foregroundMark x1="21519" y1="12869" x2="21519" y2="12869"/>
                        <a14:foregroundMark x1="12236" y1="27848" x2="12236" y2="27848"/>
                        <a14:foregroundMark x1="9283" y1="32700" x2="9283" y2="32700"/>
                        <a14:foregroundMark x1="6962" y1="36498" x2="6962" y2="36498"/>
                        <a14:foregroundMark x1="2954" y1="41772" x2="2954" y2="41772"/>
                        <a14:foregroundMark x1="5063" y1="35443" x2="5063" y2="35443"/>
                        <a14:foregroundMark x1="5274" y1="51688" x2="5274" y2="51688"/>
                        <a14:foregroundMark x1="5907" y1="54430" x2="5907" y2="54430"/>
                        <a14:foregroundMark x1="10549" y1="69409" x2="10549" y2="69409"/>
                        <a14:foregroundMark x1="10338" y1="72152" x2="10338" y2="72152"/>
                        <a14:foregroundMark x1="43249" y1="70886" x2="43249" y2="70886"/>
                        <a14:foregroundMark x1="42194" y1="66878" x2="42194" y2="66878"/>
                        <a14:foregroundMark x1="38608" y1="71941" x2="43249" y2="70675"/>
                        <a14:foregroundMark x1="44304" y1="4008" x2="44304" y2="4008"/>
                        <a14:foregroundMark x1="55907" y1="6118" x2="55907" y2="6118"/>
                        <a14:foregroundMark x1="58228" y1="6118" x2="58228" y2="6118"/>
                        <a14:foregroundMark x1="65401" y1="8228" x2="65401" y2="8228"/>
                        <a14:foregroundMark x1="70464" y1="9916" x2="70464" y2="9916"/>
                        <a14:foregroundMark x1="71519" y1="11392" x2="71519" y2="11603"/>
                        <a14:foregroundMark x1="76793" y1="14557" x2="76793" y2="14557"/>
                        <a14:foregroundMark x1="80802" y1="19409" x2="80802" y2="19409"/>
                        <a14:foregroundMark x1="81646" y1="20464" x2="81646" y2="20464"/>
                        <a14:foregroundMark x1="82068" y1="21097" x2="82068" y2="21097"/>
                        <a14:backgroundMark x1="46835" y1="5274" x2="46835" y2="5274"/>
                        <a14:backgroundMark x1="45570" y1="3586" x2="45570" y2="3586"/>
                        <a14:backgroundMark x1="47257" y1="3376" x2="47257" y2="3376"/>
                        <a14:backgroundMark x1="44937" y1="6118" x2="44937" y2="6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46" t="13818" r="10054" b="15853"/>
          <a:stretch/>
        </p:blipFill>
        <p:spPr>
          <a:xfrm>
            <a:off x="7799215" y="665808"/>
            <a:ext cx="2376263" cy="2198953"/>
          </a:xfrm>
          <a:prstGeom prst="ellipse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0455FE0-CD4D-48A5-B0FF-D698A6C3226E}"/>
              </a:ext>
            </a:extLst>
          </p:cNvPr>
          <p:cNvSpPr txBox="1"/>
          <p:nvPr/>
        </p:nvSpPr>
        <p:spPr>
          <a:xfrm>
            <a:off x="7638581" y="353749"/>
            <a:ext cx="2520284" cy="240029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fr-FR" sz="1100" b="1" dirty="0">
                <a:latin typeface="CrayonL" panose="00000500000000000000" pitchFamily="2" charset="0"/>
              </a:rPr>
              <a:t>Bonne fête du 1</a:t>
            </a:r>
            <a:r>
              <a:rPr lang="fr-FR" sz="1100" b="1" baseline="30000" dirty="0">
                <a:latin typeface="CrayonL" panose="00000500000000000000" pitchFamily="2" charset="0"/>
              </a:rPr>
              <a:t>er</a:t>
            </a:r>
            <a:r>
              <a:rPr lang="fr-FR" sz="1100" b="1" dirty="0">
                <a:latin typeface="CrayonL" panose="00000500000000000000" pitchFamily="2" charset="0"/>
              </a:rPr>
              <a:t> mai.  Un bouquet porte-bonheur pour toute l’année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DA0633F-BC58-416B-9BBC-DA0653C955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91069" y="3855323"/>
            <a:ext cx="844486" cy="79769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0879A5B-0ADA-4FD5-8C75-798B0217DA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69989" y="3855323"/>
            <a:ext cx="844486" cy="79769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AC7379B-DB31-4614-B3F6-AD289A461B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48909" y="3817223"/>
            <a:ext cx="844486" cy="79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57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506789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Mai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336324" y="229984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AutoShape 2" descr="Résultat d’images pour image tarte anniversaire enfant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14DCFB41-EA54-4F55-B111-7A8D457EF8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14" y="4849552"/>
            <a:ext cx="942198" cy="90516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21E4B5D-6353-45AC-BAE4-A0EA8745A3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72078" y="3848507"/>
            <a:ext cx="844486" cy="79769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C2D1B00-C0A4-434A-9296-7A4272A875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61832" y="3828298"/>
            <a:ext cx="844486" cy="79769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6AB5D3E-13D2-49A5-88DE-551B0EA378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91831" y="3797389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5C7D4E8-40F3-4DFA-B677-862579C394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078" y="3804774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BD07592F-8A22-48DE-9A0D-20458A855B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24" y="3797389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4BC6FAA-DA15-40C3-AC04-F4763C5897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03" y="3817517"/>
            <a:ext cx="778024" cy="8626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896EEBCD-136C-4831-92E9-0465E5B0B1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863" y="3817517"/>
            <a:ext cx="778024" cy="862691"/>
          </a:xfrm>
          <a:prstGeom prst="rect">
            <a:avLst/>
          </a:prstGeom>
        </p:spPr>
      </p:pic>
      <p:pic>
        <p:nvPicPr>
          <p:cNvPr id="17" name="Picture 34" descr="http://www.herault-tribune.com/rep/rep_article/ar_16779.jpg">
            <a:extLst>
              <a:ext uri="{FF2B5EF4-FFF2-40B4-BE49-F238E27FC236}">
                <a16:creationId xmlns:a16="http://schemas.microsoft.com/office/drawing/2014/main" id="{41E0E6B0-F132-41DE-9110-E476B89BC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2" b="6015"/>
          <a:stretch/>
        </p:blipFill>
        <p:spPr bwMode="auto">
          <a:xfrm rot="16200000">
            <a:off x="-144425" y="5185180"/>
            <a:ext cx="1600531" cy="90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A0C3C70-72AD-4041-8824-A156EED696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26543" y="3848507"/>
            <a:ext cx="844486" cy="79769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329663E8-333E-4BFE-97DE-8CEF9940A9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397661" y="3863842"/>
            <a:ext cx="844486" cy="79769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BAA0DD72-287E-49D2-B9FB-9AA337A7C4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870" y="3774734"/>
            <a:ext cx="785753" cy="94059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7FB6295-BFCF-49F5-8F61-6BF265B5B9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33" y="374011"/>
            <a:ext cx="2362200" cy="1485900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69686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848256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Mai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3512930-C821-4A85-9C44-EA62175EEEBA}"/>
              </a:ext>
            </a:extLst>
          </p:cNvPr>
          <p:cNvSpPr txBox="1"/>
          <p:nvPr/>
        </p:nvSpPr>
        <p:spPr>
          <a:xfrm>
            <a:off x="307549" y="593800"/>
            <a:ext cx="2500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omic Sans MS" panose="030F0702030302020204" pitchFamily="66" charset="0"/>
              </a:rPr>
              <a:t>Fête de la nature</a:t>
            </a:r>
          </a:p>
          <a:p>
            <a:pPr algn="ctr"/>
            <a:r>
              <a:rPr lang="fr-FR" sz="1600" b="1" dirty="0">
                <a:latin typeface="Comic Sans MS" panose="030F0702030302020204" pitchFamily="66" charset="0"/>
              </a:rPr>
              <a:t>Du 20 au 24 mai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B6F71781-F550-4D7F-954B-DBDA9202D3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47661" y="3795772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5116C59B-5160-4D1E-BB0C-84A9FD4415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10758" y="3832698"/>
            <a:ext cx="844486" cy="797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EA00A6D-06DB-4B6E-B750-C2793A6532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13460" y="3813131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3B56229-B235-4389-A2F0-CB045F9C1C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701" y="3800265"/>
            <a:ext cx="778024" cy="86269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FBDD9D7B-2A6A-456B-9328-924272D64F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8" y="3780634"/>
            <a:ext cx="778024" cy="86269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9A74FADA-9D9C-4CEC-95A3-AD088EF006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347" y="3767702"/>
            <a:ext cx="778024" cy="862691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FFA59669-3B98-41FF-9769-9F9BC2D3AF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45" y="3800201"/>
            <a:ext cx="778024" cy="8626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7B7FE05-4FF5-4A51-A36D-0D6C2A800B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542" y="302753"/>
            <a:ext cx="3067011" cy="2005211"/>
          </a:xfrm>
          <a:prstGeom prst="roundRect">
            <a:avLst>
              <a:gd name="adj" fmla="val 11867"/>
            </a:avLst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11C7F0A-32FB-44BA-9FF9-FD8EB5B57B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36450" y="3863143"/>
            <a:ext cx="844486" cy="79769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8818339-825C-4E90-ACFB-D22A1E6E51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661" y="3623119"/>
            <a:ext cx="1143000" cy="11430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72935CD-BEE2-43BD-B456-306311D17B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943" y="3765521"/>
            <a:ext cx="832656" cy="89291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11CE2C7-D288-4AAB-8417-432EB17D2119}"/>
              </a:ext>
            </a:extLst>
          </p:cNvPr>
          <p:cNvSpPr txBox="1"/>
          <p:nvPr/>
        </p:nvSpPr>
        <p:spPr>
          <a:xfrm>
            <a:off x="3167980" y="4832399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Ascension</a:t>
            </a:r>
          </a:p>
        </p:txBody>
      </p:sp>
    </p:spTree>
    <p:extLst>
      <p:ext uri="{BB962C8B-B14F-4D97-AF65-F5344CB8AC3E}">
        <p14:creationId xmlns:p14="http://schemas.microsoft.com/office/powerpoint/2010/main" val="3160896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271085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4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</a:t>
                      </a: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Juin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26615" y="269446"/>
            <a:ext cx="35526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 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4D548E4E-AEAF-46A3-BB3E-5CF67593A9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69202" y="3845632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DB3DED2-B435-474F-B24A-87B70BE09B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25165" y="3865760"/>
            <a:ext cx="844486" cy="797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6FEA0C2C-4235-4976-840A-C85774C142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04372" y="3828379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D484E3B2-3D63-4088-BE7F-A9AA0CB964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41" y="3771694"/>
            <a:ext cx="778024" cy="86269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E1000DF9-E7DE-4054-9C5A-9097A5DD82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839" y="3837189"/>
            <a:ext cx="778024" cy="86269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049105F5-0555-4206-A224-556BE57785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060" y="3763383"/>
            <a:ext cx="778024" cy="862691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234DE7D3-A352-46DA-AF85-122BCC8AA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458" y="3782951"/>
            <a:ext cx="778024" cy="8626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9D56513-07D8-4631-9C0E-2CCFC33E29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732" y="3780348"/>
            <a:ext cx="778024" cy="86269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601FD05-6C13-4E32-81EF-8811589DD8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43505" y="3785465"/>
            <a:ext cx="844486" cy="79769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E0CE444-6BA3-4535-BCA1-9B201E39AF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2" r="32722"/>
          <a:stretch/>
        </p:blipFill>
        <p:spPr>
          <a:xfrm>
            <a:off x="6430453" y="3805938"/>
            <a:ext cx="683695" cy="94874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687DF3B-3353-45BC-B711-21EE5BE0C2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34" y="376333"/>
            <a:ext cx="3279444" cy="1639722"/>
          </a:xfrm>
          <a:prstGeom prst="rect">
            <a:avLst/>
          </a:prstGeom>
          <a:ln w="28575">
            <a:solidFill>
              <a:srgbClr val="006600"/>
            </a:solidFill>
          </a:ln>
        </p:spPr>
      </p:pic>
    </p:spTree>
    <p:extLst>
      <p:ext uri="{BB962C8B-B14F-4D97-AF65-F5344CB8AC3E}">
        <p14:creationId xmlns:p14="http://schemas.microsoft.com/office/powerpoint/2010/main" val="436576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506915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Juin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Delius Swash Caps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4255F730-B44C-4C84-AA07-191BC51731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36245" y="3865760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DF580C8-A156-45BE-9EAB-E4050CC0ED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377" y="3783706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6DDD55A9-929C-4962-BA30-0AD9F32867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61" y="3766639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854B1AF-8CD4-432F-A34C-0AA8E612A2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698" y="3807382"/>
            <a:ext cx="778024" cy="86269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901F6848-BEFE-4EF5-85C3-BD6C942579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65944" y="3831635"/>
            <a:ext cx="844486" cy="79769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46CFD964-E560-49A7-81D0-BACDA7462D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84668" y="3802499"/>
            <a:ext cx="844486" cy="79769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A41844F-F236-47F1-8842-9C210A71A5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552" y="3811553"/>
            <a:ext cx="778024" cy="862691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AA5582D4-81BE-4E28-BD42-10BDAA31B2BC}"/>
              </a:ext>
            </a:extLst>
          </p:cNvPr>
          <p:cNvSpPr txBox="1"/>
          <p:nvPr/>
        </p:nvSpPr>
        <p:spPr>
          <a:xfrm>
            <a:off x="83913" y="5596149"/>
            <a:ext cx="1149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Delius Swash Caps" panose="02000603000000000000" pitchFamily="2" charset="0"/>
              </a:rPr>
              <a:t>Fête des mères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CB43B446-23EB-442C-A53A-A69CCFA54E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321" y="3774058"/>
            <a:ext cx="778024" cy="8626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6D1A9A4E-E66D-4D25-A8C6-EF20377FCB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689" y="3783706"/>
            <a:ext cx="778024" cy="86269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EEFA2F26-067B-4639-AC50-A3471203C2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282" y="3852693"/>
            <a:ext cx="844486" cy="84448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7653537-6836-4AA2-B29C-1EAEF1BF95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45" y="4914280"/>
            <a:ext cx="748155" cy="74815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76291F4-8880-4C23-826A-036C92BB9D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481" y="345009"/>
            <a:ext cx="2364440" cy="216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88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421594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3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Juin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5169545" y="333412"/>
            <a:ext cx="1274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lius Swash Caps" panose="02000603000000000000" pitchFamily="2" charset="0"/>
              </a:rPr>
              <a:t>été</a:t>
            </a:r>
            <a:endParaRPr lang="fr-FR" sz="6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0D89D8F-C1E9-4363-9374-BED8588F73DF}"/>
              </a:ext>
            </a:extLst>
          </p:cNvPr>
          <p:cNvSpPr txBox="1"/>
          <p:nvPr/>
        </p:nvSpPr>
        <p:spPr>
          <a:xfrm>
            <a:off x="3291679" y="5823352"/>
            <a:ext cx="873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omic Sans MS" panose="030F0702030302020204" pitchFamily="66" charset="0"/>
              </a:rPr>
              <a:t>ETE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8AF1E7F4-6895-4F59-AD7D-86A102015F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5068">
            <a:off x="2368537" y="984841"/>
            <a:ext cx="1039908" cy="1348909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5149211D-A71D-4AC3-9B2F-D45E5317185A}"/>
              </a:ext>
            </a:extLst>
          </p:cNvPr>
          <p:cNvSpPr txBox="1"/>
          <p:nvPr/>
        </p:nvSpPr>
        <p:spPr>
          <a:xfrm>
            <a:off x="248379" y="308437"/>
            <a:ext cx="2887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Commémoration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de l’appel du Général de Gaulle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du 18 juin 1940</a:t>
            </a:r>
          </a:p>
          <a:p>
            <a:pPr algn="ctr"/>
            <a:endParaRPr lang="fr-FR" sz="1400" b="1" dirty="0">
              <a:latin typeface="Comic Sans MS" panose="030F0702030302020204" pitchFamily="66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C50C7E6C-908E-4B05-9996-5A0FB0DF96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35" y="3789945"/>
            <a:ext cx="778024" cy="86269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1883BB7-77B7-4914-BC94-2DC37E487B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611" y="3805536"/>
            <a:ext cx="778024" cy="86269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7295B85-99A6-43D0-8E4D-9C2B56DF7C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157" y="3789945"/>
            <a:ext cx="778024" cy="86269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8859FBD-3509-41A5-AAAE-A015647A8B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231" y="3783444"/>
            <a:ext cx="778024" cy="86269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0C45D39-F1EB-4037-8B49-5BA5FC9A6A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827" y="3776531"/>
            <a:ext cx="778024" cy="86269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892EDB2-9929-46BB-A560-B276BC226A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390" y="3789945"/>
            <a:ext cx="778024" cy="8626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70DBD3E-0C9C-48CA-9B08-37DCEACA3C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07569" y="3822442"/>
            <a:ext cx="844486" cy="79769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3D4C15C-54F9-4300-910A-CA4BC16D15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12388" y="3805536"/>
            <a:ext cx="844486" cy="79769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1B8705A-FB82-49A6-8DFF-3F026C5832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3310" y="4827965"/>
            <a:ext cx="955346" cy="96248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5812067-3DAB-427F-A793-2294968487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46" y="3733687"/>
            <a:ext cx="914513" cy="914513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7F63D844-028F-4157-830C-2D354C4161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777" y="3756722"/>
            <a:ext cx="821669" cy="91587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85F453C-A9E1-47CA-AB68-9516CD6E04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179" y1="37500" x2="67341" y2="48106"/>
                        <a14:foregroundMark x1="34393" y1="16288" x2="32081" y2="96212"/>
                        <a14:foregroundMark x1="5202" y1="56439" x2="69942" y2="51515"/>
                        <a14:foregroundMark x1="13873" y1="16667" x2="66763" y2="32197"/>
                        <a14:foregroundMark x1="50867" y1="13636" x2="40462" y2="61742"/>
                        <a14:foregroundMark x1="7803" y1="22727" x2="22543" y2="44697"/>
                        <a14:foregroundMark x1="91908" y1="4924" x2="94509" y2="12879"/>
                        <a14:foregroundMark x1="86994" y1="13258" x2="90173" y2="1894"/>
                        <a14:foregroundMark x1="61850" y1="31818" x2="62717" y2="41288"/>
                        <a14:foregroundMark x1="44509" y1="12500" x2="44509" y2="12500"/>
                        <a14:foregroundMark x1="20809" y1="13258" x2="20809" y2="13258"/>
                        <a14:foregroundMark x1="47110" y1="55303" x2="64740" y2="62879"/>
                        <a14:foregroundMark x1="11850" y1="32576" x2="36994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69" y="4718606"/>
            <a:ext cx="1274709" cy="97261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6CA3F94-D4A1-4B70-9075-BC260F5304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354" y="373375"/>
            <a:ext cx="1926336" cy="93573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42D8E22-17F8-4D23-B0A2-468E7862B4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194" l="0" r="100000">
                        <a14:foregroundMark x1="5705" y1="95161" x2="99664" y2="89113"/>
                        <a14:backgroundMark x1="1007" y1="14516" x2="17114" y2="0"/>
                        <a14:backgroundMark x1="76510" y1="806" x2="98993" y2="7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394" y="992572"/>
            <a:ext cx="1964256" cy="163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32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167454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4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</a:t>
                      </a: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Juillet   2020</a:t>
                      </a: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145555" y="347363"/>
            <a:ext cx="1274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lius Swash Caps" panose="02000603000000000000" pitchFamily="2" charset="0"/>
              </a:rPr>
              <a:t>été</a:t>
            </a:r>
            <a:endParaRPr lang="fr-FR" sz="6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0DCCE74-6F0C-4EE2-A1EE-57B48693C567}"/>
              </a:ext>
            </a:extLst>
          </p:cNvPr>
          <p:cNvSpPr txBox="1"/>
          <p:nvPr/>
        </p:nvSpPr>
        <p:spPr>
          <a:xfrm>
            <a:off x="6264554" y="4821564"/>
            <a:ext cx="10380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Dernier jour d’école </a:t>
            </a:r>
            <a:r>
              <a:rPr lang="fr-FR" sz="1400" b="1" dirty="0"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93FBD6A5-D5A6-4D29-899D-DC30331485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451" y="3808504"/>
            <a:ext cx="778024" cy="86269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C885292-CA94-4076-B1FA-D81D349395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838" y="3813132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4385A41-58DD-4D49-AC8A-F4DA1F6665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733" y="3794642"/>
            <a:ext cx="778024" cy="86269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ACA9655-C06C-42A7-9000-C6A0D781B6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564" y="3807512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20886979-1C45-4F7A-843D-0525A7BD12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32327" y="3827141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FB16BA2-3D68-4B59-92CA-6913527542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13782" y="3820579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57B5EC7-18BA-4EE3-A4D8-5DE3808070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396960" y="3827141"/>
            <a:ext cx="844486" cy="79769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9490C635-B027-41D4-8BE3-D97315A473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54157" y="3845122"/>
            <a:ext cx="844486" cy="79769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CF9FBF43-1488-4560-8761-66D5EB1BD3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81836" y="3853786"/>
            <a:ext cx="844486" cy="79769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DF0B499-71CC-4BE9-9C1C-7506D14655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832" y="3761414"/>
            <a:ext cx="730249" cy="94530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A506F20-0AB2-41D1-B365-1602BDF604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80" l="0" r="100000">
                        <a14:foregroundMark x1="11389" y1="62378" x2="11139" y2="57203"/>
                        <a14:foregroundMark x1="23154" y1="26993" x2="33166" y2="30769"/>
                        <a14:foregroundMark x1="79099" y1="27692" x2="80476" y2="24056"/>
                        <a14:foregroundMark x1="85607" y1="67133" x2="92115" y2="67692"/>
                        <a14:foregroundMark x1="75219" y1="77343" x2="78723" y2="77902"/>
                        <a14:foregroundMark x1="42053" y1="90070" x2="49562" y2="91189"/>
                        <a14:foregroundMark x1="31665" y1="79720" x2="36045" y2="78322"/>
                        <a14:foregroundMark x1="22904" y1="78322" x2="24906" y2="702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30" y="104777"/>
            <a:ext cx="3121441" cy="279328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3A942516-701A-45EA-8B68-C432A66AC8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750" l="0" r="100000">
                        <a14:foregroundMark x1="13167" y1="91250" x2="24333" y2="54500"/>
                        <a14:foregroundMark x1="24333" y1="47500" x2="43167" y2="57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304" y="5297592"/>
            <a:ext cx="3158952" cy="2105968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4764D91F-0E81-4094-8D2E-588B10AEB0A7}"/>
              </a:ext>
            </a:extLst>
          </p:cNvPr>
          <p:cNvSpPr txBox="1"/>
          <p:nvPr/>
        </p:nvSpPr>
        <p:spPr>
          <a:xfrm rot="422578">
            <a:off x="6264554" y="6498456"/>
            <a:ext cx="1511938" cy="72007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</a:rPr>
              <a:t>Bonnes vacances !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E6CD82A1-B5D1-4CA4-BB42-5B6B6871BE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327" y="152764"/>
            <a:ext cx="1841684" cy="184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879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2124</TotalTime>
  <Words>178</Words>
  <Application>Microsoft Office PowerPoint</Application>
  <PresentationFormat>Personnalisé</PresentationFormat>
  <Paragraphs>126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Arial</vt:lpstr>
      <vt:lpstr>Calibri</vt:lpstr>
      <vt:lpstr>Comic Sans MS</vt:lpstr>
      <vt:lpstr>CrayonL</vt:lpstr>
      <vt:lpstr>Delius Swash Caps</vt:lpstr>
      <vt:lpstr>Pictchou</vt:lpstr>
      <vt:lpstr>Tw Cen MT Condensed Extra Bold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BARBARA SR</dc:creator>
  <cp:lastModifiedBy>Barbara Robin</cp:lastModifiedBy>
  <cp:revision>227</cp:revision>
  <cp:lastPrinted>2017-07-27T12:32:29Z</cp:lastPrinted>
  <dcterms:created xsi:type="dcterms:W3CDTF">2015-08-24T11:07:16Z</dcterms:created>
  <dcterms:modified xsi:type="dcterms:W3CDTF">2019-08-20T07:37:25Z</dcterms:modified>
</cp:coreProperties>
</file>