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216" y="8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268760" y="135594"/>
            <a:ext cx="4879222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Ecrire sans erreur  le pluriel des noms (-eu, -eau, -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au) 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6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2464" y="1496616"/>
            <a:ext cx="629681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fr-FR" sz="1200" b="1" u="sng" dirty="0" smtClean="0">
                <a:latin typeface="Century Gothic" pitchFamily="34" charset="0"/>
              </a:rPr>
              <a:t>Recopie </a:t>
            </a:r>
            <a:r>
              <a:rPr lang="fr-FR" sz="1200" b="1" u="sng" dirty="0">
                <a:latin typeface="Century Gothic" pitchFamily="34" charset="0"/>
              </a:rPr>
              <a:t>et complète les phrases avec les noms. Attention aux accords </a:t>
            </a:r>
            <a:r>
              <a:rPr lang="fr-FR" sz="1200" b="1" u="sng" dirty="0" smtClean="0">
                <a:latin typeface="Century Gothic" pitchFamily="34" charset="0"/>
              </a:rPr>
              <a:t>!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L’assassin est passé aux (aveu) ……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(bureau)…… des élèves devront être rangés.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Des (drapeau) … flottent sur les hautes tours du (château) …..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ouvriers ont planté des (poteau) … au (milieu) … de la cour.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Les petits (radeau) … en bois naviguent sur l’ (eau) … du (ruisseau) … </a:t>
            </a: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	</a:t>
            </a:r>
          </a:p>
          <a:p>
            <a:pPr marL="228600" indent="-228600">
              <a:buAutoNum type="arabicParenR" startAt="2"/>
            </a:pPr>
            <a:r>
              <a:rPr lang="fr-FR" sz="1200" b="1" u="sng" dirty="0" smtClean="0">
                <a:latin typeface="Century Gothic" pitchFamily="34" charset="0"/>
              </a:rPr>
              <a:t>Recopie </a:t>
            </a:r>
            <a:r>
              <a:rPr lang="fr-FR" sz="1200" b="1" u="sng" dirty="0">
                <a:latin typeface="Century Gothic" pitchFamily="34" charset="0"/>
              </a:rPr>
              <a:t>ces phrases en les mettant au pluriel :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Ce moineau attrape un morceau de pain.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pneu du camion éclate.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jeu consiste à lancer l’anneau autour du poteau.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i="1" dirty="0">
                <a:latin typeface="Century Gothic" pitchFamily="34" charset="0"/>
              </a:rPr>
              <a:t>Félix a coupé un roseau au bord du ruisseau. 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pinceau est sale.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J’ai vu un chameau au zoo.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Maman a acheté un nouveau landau.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	</a:t>
            </a:r>
          </a:p>
          <a:p>
            <a:pPr marL="228600" indent="-228600">
              <a:buAutoNum type="arabicParenR" startAt="3"/>
            </a:pPr>
            <a:r>
              <a:rPr lang="fr-FR" sz="1200" b="1" u="sng" dirty="0" smtClean="0">
                <a:latin typeface="Century Gothic" pitchFamily="34" charset="0"/>
              </a:rPr>
              <a:t>Écris </a:t>
            </a:r>
            <a:r>
              <a:rPr lang="fr-FR" sz="1200" b="1" u="sng" dirty="0">
                <a:latin typeface="Century Gothic" pitchFamily="34" charset="0"/>
              </a:rPr>
              <a:t>les mots suivants au pluriel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271463"/>
            <a:r>
              <a:rPr lang="fr-FR" sz="1200" dirty="0" smtClean="0">
                <a:latin typeface="Century Gothic" pitchFamily="34" charset="0"/>
              </a:rPr>
              <a:t>Vaisseau  -  </a:t>
            </a:r>
            <a:r>
              <a:rPr lang="fr-FR" sz="1200" dirty="0">
                <a:latin typeface="Century Gothic" pitchFamily="34" charset="0"/>
              </a:rPr>
              <a:t>pinceau </a:t>
            </a:r>
            <a:r>
              <a:rPr lang="fr-FR" sz="1200" dirty="0" smtClean="0">
                <a:latin typeface="Century Gothic" pitchFamily="34" charset="0"/>
              </a:rPr>
              <a:t> -  cerceau  -  essieu   -  neveu   -   morceau   -   noyau </a:t>
            </a:r>
            <a:r>
              <a:rPr lang="fr-FR" sz="1200" dirty="0">
                <a:latin typeface="Century Gothic" pitchFamily="34" charset="0"/>
              </a:rPr>
              <a:t>tuyau </a:t>
            </a:r>
            <a:r>
              <a:rPr lang="fr-FR" sz="1200" dirty="0" smtClean="0">
                <a:latin typeface="Century Gothic" pitchFamily="34" charset="0"/>
              </a:rPr>
              <a:t>  -   ciseau   -   traîneau   -   escabeau   -   milieu   -   museau  -   </a:t>
            </a:r>
            <a:r>
              <a:rPr lang="fr-FR" sz="1200" dirty="0">
                <a:latin typeface="Century Gothic" pitchFamily="34" charset="0"/>
              </a:rPr>
              <a:t>pneu </a:t>
            </a:r>
            <a:r>
              <a:rPr lang="fr-FR" sz="1200" dirty="0" smtClean="0">
                <a:latin typeface="Century Gothic" pitchFamily="34" charset="0"/>
              </a:rPr>
              <a:t/>
            </a:r>
            <a:br>
              <a:rPr lang="fr-FR" sz="1200" dirty="0" smtClean="0">
                <a:latin typeface="Century Gothic" pitchFamily="34" charset="0"/>
              </a:rPr>
            </a:br>
            <a:r>
              <a:rPr lang="fr-FR" sz="1200" dirty="0" smtClean="0">
                <a:latin typeface="Century Gothic" pitchFamily="34" charset="0"/>
              </a:rPr>
              <a:t>poireau  -   </a:t>
            </a:r>
            <a:r>
              <a:rPr lang="fr-FR" sz="1200" dirty="0">
                <a:latin typeface="Century Gothic" pitchFamily="34" charset="0"/>
              </a:rPr>
              <a:t>bureau </a:t>
            </a:r>
            <a:r>
              <a:rPr lang="fr-FR" sz="1200" dirty="0" smtClean="0">
                <a:latin typeface="Century Gothic" pitchFamily="34" charset="0"/>
              </a:rPr>
              <a:t>  -   chevreau  -  </a:t>
            </a:r>
            <a:r>
              <a:rPr lang="fr-FR" sz="1200" dirty="0">
                <a:latin typeface="Century Gothic" pitchFamily="34" charset="0"/>
              </a:rPr>
              <a:t>pruneau </a:t>
            </a:r>
            <a:r>
              <a:rPr lang="fr-FR" sz="1200" dirty="0" smtClean="0">
                <a:latin typeface="Century Gothic" pitchFamily="34" charset="0"/>
              </a:rPr>
              <a:t> -  </a:t>
            </a:r>
            <a:r>
              <a:rPr lang="fr-FR" sz="1200" dirty="0">
                <a:latin typeface="Century Gothic" pitchFamily="34" charset="0"/>
              </a:rPr>
              <a:t>général </a:t>
            </a:r>
            <a:r>
              <a:rPr lang="fr-FR" sz="1200" dirty="0" smtClean="0">
                <a:latin typeface="Century Gothic" pitchFamily="34" charset="0"/>
              </a:rPr>
              <a:t>  -   </a:t>
            </a:r>
            <a:r>
              <a:rPr lang="fr-FR" sz="1200" dirty="0">
                <a:latin typeface="Century Gothic" pitchFamily="34" charset="0"/>
              </a:rPr>
              <a:t>animal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	</a:t>
            </a:r>
          </a:p>
          <a:p>
            <a:pPr marL="228600" indent="-228600">
              <a:buAutoNum type="arabicParenR" startAt="4"/>
            </a:pPr>
            <a:r>
              <a:rPr lang="fr-FR" sz="1200" b="1" u="sng" dirty="0" smtClean="0">
                <a:latin typeface="Century Gothic" pitchFamily="34" charset="0"/>
              </a:rPr>
              <a:t>Cherche le mot qui correspond à chaque définition :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sont les petits du lion et de la lionne.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Ils servent à peindre.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sont des animaux a deux bosses.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Toutes les voitures en ont quatre.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Ils servent à promener les bébés.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Tu en as sur la tête .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106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54</cp:revision>
  <dcterms:created xsi:type="dcterms:W3CDTF">2012-10-29T16:06:26Z</dcterms:created>
  <dcterms:modified xsi:type="dcterms:W3CDTF">2012-11-02T11:33:14Z</dcterms:modified>
</cp:coreProperties>
</file>