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76" y="-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53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ECC01F-7176-42BA-8C0F-602175EF0A93}" type="datetimeFigureOut">
              <a:rPr lang="fr-FR" smtClean="0"/>
              <a:t>23/08/2012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1AC892-8DBB-46A3-97B1-18206C36F3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71618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890737929"/>
              </p:ext>
            </p:extLst>
          </p:nvPr>
        </p:nvGraphicFramePr>
        <p:xfrm>
          <a:off x="211589" y="116630"/>
          <a:ext cx="9649072" cy="6624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2268"/>
                <a:gridCol w="2412268"/>
                <a:gridCol w="2412268"/>
                <a:gridCol w="2412268"/>
              </a:tblGrid>
              <a:tr h="165618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56185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56185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56185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Espace réservé du texte 9"/>
          <p:cNvSpPr>
            <a:spLocks noGrp="1"/>
          </p:cNvSpPr>
          <p:nvPr>
            <p:ph type="body" sz="quarter" idx="10" hasCustomPrompt="1"/>
          </p:nvPr>
        </p:nvSpPr>
        <p:spPr>
          <a:xfrm>
            <a:off x="859413" y="549275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11" name="Espace réservé du texte 9"/>
          <p:cNvSpPr>
            <a:spLocks noGrp="1"/>
          </p:cNvSpPr>
          <p:nvPr>
            <p:ph type="body" sz="quarter" idx="11" hasCustomPrompt="1"/>
          </p:nvPr>
        </p:nvSpPr>
        <p:spPr>
          <a:xfrm>
            <a:off x="3271713" y="548680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12" name="Espace réservé du texte 9"/>
          <p:cNvSpPr>
            <a:spLocks noGrp="1"/>
          </p:cNvSpPr>
          <p:nvPr>
            <p:ph type="body" sz="quarter" idx="12" hasCustomPrompt="1"/>
          </p:nvPr>
        </p:nvSpPr>
        <p:spPr>
          <a:xfrm>
            <a:off x="5684197" y="548680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13" name="Espace réservé du texte 9"/>
          <p:cNvSpPr>
            <a:spLocks noGrp="1"/>
          </p:cNvSpPr>
          <p:nvPr>
            <p:ph type="body" sz="quarter" idx="13" hasCustomPrompt="1"/>
          </p:nvPr>
        </p:nvSpPr>
        <p:spPr>
          <a:xfrm>
            <a:off x="8089506" y="547296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14" name="Espace réservé du texte 9"/>
          <p:cNvSpPr>
            <a:spLocks noGrp="1"/>
          </p:cNvSpPr>
          <p:nvPr>
            <p:ph type="body" sz="quarter" idx="14" hasCustomPrompt="1"/>
          </p:nvPr>
        </p:nvSpPr>
        <p:spPr>
          <a:xfrm>
            <a:off x="859661" y="2276872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15" name="Espace réservé du texte 9"/>
          <p:cNvSpPr>
            <a:spLocks noGrp="1"/>
          </p:cNvSpPr>
          <p:nvPr>
            <p:ph type="body" sz="quarter" idx="15" hasCustomPrompt="1"/>
          </p:nvPr>
        </p:nvSpPr>
        <p:spPr>
          <a:xfrm>
            <a:off x="3271550" y="2281094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16" name="Espace réservé du texte 9"/>
          <p:cNvSpPr>
            <a:spLocks noGrp="1"/>
          </p:cNvSpPr>
          <p:nvPr>
            <p:ph type="body" sz="quarter" idx="16" hasCustomPrompt="1"/>
          </p:nvPr>
        </p:nvSpPr>
        <p:spPr>
          <a:xfrm>
            <a:off x="5684197" y="2276872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17" name="Espace réservé du texte 9"/>
          <p:cNvSpPr>
            <a:spLocks noGrp="1"/>
          </p:cNvSpPr>
          <p:nvPr>
            <p:ph type="body" sz="quarter" idx="17" hasCustomPrompt="1"/>
          </p:nvPr>
        </p:nvSpPr>
        <p:spPr>
          <a:xfrm>
            <a:off x="8089507" y="2281094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18" name="Espace réservé du texte 9"/>
          <p:cNvSpPr>
            <a:spLocks noGrp="1"/>
          </p:cNvSpPr>
          <p:nvPr>
            <p:ph type="body" sz="quarter" idx="18" hasCustomPrompt="1"/>
          </p:nvPr>
        </p:nvSpPr>
        <p:spPr>
          <a:xfrm>
            <a:off x="859661" y="4005064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19" name="Espace réservé du texte 9"/>
          <p:cNvSpPr>
            <a:spLocks noGrp="1"/>
          </p:cNvSpPr>
          <p:nvPr>
            <p:ph type="body" sz="quarter" idx="19" hasCustomPrompt="1"/>
          </p:nvPr>
        </p:nvSpPr>
        <p:spPr>
          <a:xfrm>
            <a:off x="859661" y="5661248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20" name="Espace réservé du texte 9"/>
          <p:cNvSpPr>
            <a:spLocks noGrp="1"/>
          </p:cNvSpPr>
          <p:nvPr>
            <p:ph type="body" sz="quarter" idx="20" hasCustomPrompt="1"/>
          </p:nvPr>
        </p:nvSpPr>
        <p:spPr>
          <a:xfrm>
            <a:off x="3280000" y="3991140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21" name="Espace réservé du texte 9"/>
          <p:cNvSpPr>
            <a:spLocks noGrp="1"/>
          </p:cNvSpPr>
          <p:nvPr>
            <p:ph type="body" sz="quarter" idx="21" hasCustomPrompt="1"/>
          </p:nvPr>
        </p:nvSpPr>
        <p:spPr>
          <a:xfrm>
            <a:off x="3280000" y="5665560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22" name="Espace réservé du texte 9"/>
          <p:cNvSpPr>
            <a:spLocks noGrp="1"/>
          </p:cNvSpPr>
          <p:nvPr>
            <p:ph type="body" sz="quarter" idx="22" hasCustomPrompt="1"/>
          </p:nvPr>
        </p:nvSpPr>
        <p:spPr>
          <a:xfrm>
            <a:off x="5690691" y="4003015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23" name="Espace réservé du texte 9"/>
          <p:cNvSpPr>
            <a:spLocks noGrp="1"/>
          </p:cNvSpPr>
          <p:nvPr>
            <p:ph type="body" sz="quarter" idx="23" hasCustomPrompt="1"/>
          </p:nvPr>
        </p:nvSpPr>
        <p:spPr>
          <a:xfrm>
            <a:off x="5684197" y="5661248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24" name="Espace réservé du texte 9"/>
          <p:cNvSpPr>
            <a:spLocks noGrp="1"/>
          </p:cNvSpPr>
          <p:nvPr>
            <p:ph type="body" sz="quarter" idx="24" hasCustomPrompt="1"/>
          </p:nvPr>
        </p:nvSpPr>
        <p:spPr>
          <a:xfrm>
            <a:off x="8101382" y="3991140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25" name="Espace réservé du texte 9"/>
          <p:cNvSpPr>
            <a:spLocks noGrp="1"/>
          </p:cNvSpPr>
          <p:nvPr>
            <p:ph type="body" sz="quarter" idx="25" hasCustomPrompt="1"/>
          </p:nvPr>
        </p:nvSpPr>
        <p:spPr>
          <a:xfrm>
            <a:off x="8101381" y="5689311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27" name="ZoneTexte 26"/>
          <p:cNvSpPr txBox="1"/>
          <p:nvPr userDrawn="1"/>
        </p:nvSpPr>
        <p:spPr>
          <a:xfrm rot="16200000">
            <a:off x="-1137444" y="5571331"/>
            <a:ext cx="2427288" cy="2762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http://www.mysticlolly-leblog.fr</a:t>
            </a:r>
          </a:p>
        </p:txBody>
      </p:sp>
    </p:spTree>
    <p:extLst>
      <p:ext uri="{BB962C8B-B14F-4D97-AF65-F5344CB8AC3E}">
        <p14:creationId xmlns:p14="http://schemas.microsoft.com/office/powerpoint/2010/main" val="477196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F9EE-A7C2-4738-98E0-B19914C089CE}" type="datetimeFigureOut">
              <a:rPr lang="fr-FR" smtClean="0"/>
              <a:t>23/08/2012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65D8-2515-4F20-9C29-00AA97A9CF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5409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F9EE-A7C2-4738-98E0-B19914C089CE}" type="datetimeFigureOut">
              <a:rPr lang="fr-FR" smtClean="0"/>
              <a:t>23/08/2012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65D8-2515-4F20-9C29-00AA97A9CF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9655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90407308"/>
              </p:ext>
            </p:extLst>
          </p:nvPr>
        </p:nvGraphicFramePr>
        <p:xfrm>
          <a:off x="488504" y="72008"/>
          <a:ext cx="9289032" cy="6741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2258"/>
                <a:gridCol w="2322258"/>
                <a:gridCol w="2322258"/>
                <a:gridCol w="2322258"/>
              </a:tblGrid>
              <a:tr h="842671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4267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4267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4267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4267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4267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4267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4267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ZoneTexte 7"/>
          <p:cNvSpPr txBox="1"/>
          <p:nvPr userDrawn="1"/>
        </p:nvSpPr>
        <p:spPr>
          <a:xfrm rot="16200000">
            <a:off x="-1137444" y="5571331"/>
            <a:ext cx="2427288" cy="2762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http://www.mysticlolly-leblog.fr</a:t>
            </a:r>
          </a:p>
        </p:txBody>
      </p:sp>
      <p:sp>
        <p:nvSpPr>
          <p:cNvPr id="9" name="Espace réservé du texte 9"/>
          <p:cNvSpPr>
            <a:spLocks noGrp="1"/>
          </p:cNvSpPr>
          <p:nvPr>
            <p:ph type="body" sz="quarter" idx="14" hasCustomPrompt="1"/>
          </p:nvPr>
        </p:nvSpPr>
        <p:spPr>
          <a:xfrm>
            <a:off x="992560" y="261243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5" hasCustomPrompt="1"/>
          </p:nvPr>
        </p:nvSpPr>
        <p:spPr>
          <a:xfrm>
            <a:off x="3296816" y="260648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11" name="Espace réservé du texte 9"/>
          <p:cNvSpPr>
            <a:spLocks noGrp="1"/>
          </p:cNvSpPr>
          <p:nvPr>
            <p:ph type="body" sz="quarter" idx="16" hasCustomPrompt="1"/>
          </p:nvPr>
        </p:nvSpPr>
        <p:spPr>
          <a:xfrm>
            <a:off x="5673080" y="260648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12" name="Espace réservé du texte 9"/>
          <p:cNvSpPr>
            <a:spLocks noGrp="1"/>
          </p:cNvSpPr>
          <p:nvPr>
            <p:ph type="body" sz="quarter" idx="17" hasCustomPrompt="1"/>
          </p:nvPr>
        </p:nvSpPr>
        <p:spPr>
          <a:xfrm>
            <a:off x="7977336" y="260648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13" name="Espace réservé du texte 9"/>
          <p:cNvSpPr>
            <a:spLocks noGrp="1"/>
          </p:cNvSpPr>
          <p:nvPr>
            <p:ph type="body" sz="quarter" idx="18" hasCustomPrompt="1"/>
          </p:nvPr>
        </p:nvSpPr>
        <p:spPr>
          <a:xfrm>
            <a:off x="992560" y="1124744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14" name="Espace réservé du texte 9"/>
          <p:cNvSpPr>
            <a:spLocks noGrp="1"/>
          </p:cNvSpPr>
          <p:nvPr>
            <p:ph type="body" sz="quarter" idx="19" hasCustomPrompt="1"/>
          </p:nvPr>
        </p:nvSpPr>
        <p:spPr>
          <a:xfrm>
            <a:off x="992560" y="1916832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15" name="Espace réservé du texte 9"/>
          <p:cNvSpPr>
            <a:spLocks noGrp="1"/>
          </p:cNvSpPr>
          <p:nvPr>
            <p:ph type="body" sz="quarter" idx="20" hasCustomPrompt="1"/>
          </p:nvPr>
        </p:nvSpPr>
        <p:spPr>
          <a:xfrm>
            <a:off x="992560" y="2780928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16" name="Espace réservé du texte 9"/>
          <p:cNvSpPr>
            <a:spLocks noGrp="1"/>
          </p:cNvSpPr>
          <p:nvPr>
            <p:ph type="body" sz="quarter" idx="21" hasCustomPrompt="1"/>
          </p:nvPr>
        </p:nvSpPr>
        <p:spPr>
          <a:xfrm>
            <a:off x="3296816" y="1124744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17" name="Espace réservé du texte 9"/>
          <p:cNvSpPr>
            <a:spLocks noGrp="1"/>
          </p:cNvSpPr>
          <p:nvPr>
            <p:ph type="body" sz="quarter" idx="22" hasCustomPrompt="1"/>
          </p:nvPr>
        </p:nvSpPr>
        <p:spPr>
          <a:xfrm>
            <a:off x="992560" y="3645024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18" name="Espace réservé du texte 9"/>
          <p:cNvSpPr>
            <a:spLocks noGrp="1"/>
          </p:cNvSpPr>
          <p:nvPr>
            <p:ph type="body" sz="quarter" idx="23" hasCustomPrompt="1"/>
          </p:nvPr>
        </p:nvSpPr>
        <p:spPr>
          <a:xfrm>
            <a:off x="992560" y="4479001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19" name="Espace réservé du texte 9"/>
          <p:cNvSpPr>
            <a:spLocks noGrp="1"/>
          </p:cNvSpPr>
          <p:nvPr>
            <p:ph type="body" sz="quarter" idx="24" hasCustomPrompt="1"/>
          </p:nvPr>
        </p:nvSpPr>
        <p:spPr>
          <a:xfrm>
            <a:off x="992560" y="5301208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20" name="Espace réservé du texte 9"/>
          <p:cNvSpPr>
            <a:spLocks noGrp="1"/>
          </p:cNvSpPr>
          <p:nvPr>
            <p:ph type="body" sz="quarter" idx="25" hasCustomPrompt="1"/>
          </p:nvPr>
        </p:nvSpPr>
        <p:spPr>
          <a:xfrm>
            <a:off x="992560" y="6165304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21" name="Espace réservé du texte 9"/>
          <p:cNvSpPr>
            <a:spLocks noGrp="1"/>
          </p:cNvSpPr>
          <p:nvPr>
            <p:ph type="body" sz="quarter" idx="26" hasCustomPrompt="1"/>
          </p:nvPr>
        </p:nvSpPr>
        <p:spPr>
          <a:xfrm>
            <a:off x="3296816" y="1916832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22" name="Espace réservé du texte 9"/>
          <p:cNvSpPr>
            <a:spLocks noGrp="1"/>
          </p:cNvSpPr>
          <p:nvPr>
            <p:ph type="body" sz="quarter" idx="27" hasCustomPrompt="1"/>
          </p:nvPr>
        </p:nvSpPr>
        <p:spPr>
          <a:xfrm>
            <a:off x="3296816" y="2780928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23" name="Espace réservé du texte 9"/>
          <p:cNvSpPr>
            <a:spLocks noGrp="1"/>
          </p:cNvSpPr>
          <p:nvPr>
            <p:ph type="body" sz="quarter" idx="28" hasCustomPrompt="1"/>
          </p:nvPr>
        </p:nvSpPr>
        <p:spPr>
          <a:xfrm>
            <a:off x="3296816" y="3645024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24" name="Espace réservé du texte 9"/>
          <p:cNvSpPr>
            <a:spLocks noGrp="1"/>
          </p:cNvSpPr>
          <p:nvPr>
            <p:ph type="body" sz="quarter" idx="29" hasCustomPrompt="1"/>
          </p:nvPr>
        </p:nvSpPr>
        <p:spPr>
          <a:xfrm>
            <a:off x="3296816" y="4493587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25" name="Espace réservé du texte 9"/>
          <p:cNvSpPr>
            <a:spLocks noGrp="1"/>
          </p:cNvSpPr>
          <p:nvPr>
            <p:ph type="body" sz="quarter" idx="30" hasCustomPrompt="1"/>
          </p:nvPr>
        </p:nvSpPr>
        <p:spPr>
          <a:xfrm>
            <a:off x="3296816" y="5301208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26" name="Espace réservé du texte 9"/>
          <p:cNvSpPr>
            <a:spLocks noGrp="1"/>
          </p:cNvSpPr>
          <p:nvPr>
            <p:ph type="body" sz="quarter" idx="31" hasCustomPrompt="1"/>
          </p:nvPr>
        </p:nvSpPr>
        <p:spPr>
          <a:xfrm>
            <a:off x="3296816" y="6165304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27" name="Espace réservé du texte 9"/>
          <p:cNvSpPr>
            <a:spLocks noGrp="1"/>
          </p:cNvSpPr>
          <p:nvPr>
            <p:ph type="body" sz="quarter" idx="32" hasCustomPrompt="1"/>
          </p:nvPr>
        </p:nvSpPr>
        <p:spPr>
          <a:xfrm>
            <a:off x="5673080" y="1124744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28" name="Espace réservé du texte 9"/>
          <p:cNvSpPr>
            <a:spLocks noGrp="1"/>
          </p:cNvSpPr>
          <p:nvPr>
            <p:ph type="body" sz="quarter" idx="33" hasCustomPrompt="1"/>
          </p:nvPr>
        </p:nvSpPr>
        <p:spPr>
          <a:xfrm>
            <a:off x="7977336" y="1124744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29" name="Espace réservé du texte 9"/>
          <p:cNvSpPr>
            <a:spLocks noGrp="1"/>
          </p:cNvSpPr>
          <p:nvPr>
            <p:ph type="body" sz="quarter" idx="34" hasCustomPrompt="1"/>
          </p:nvPr>
        </p:nvSpPr>
        <p:spPr>
          <a:xfrm>
            <a:off x="5673080" y="1916832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30" name="Espace réservé du texte 9"/>
          <p:cNvSpPr>
            <a:spLocks noGrp="1"/>
          </p:cNvSpPr>
          <p:nvPr>
            <p:ph type="body" sz="quarter" idx="35" hasCustomPrompt="1"/>
          </p:nvPr>
        </p:nvSpPr>
        <p:spPr>
          <a:xfrm>
            <a:off x="7977336" y="1916832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31" name="Espace réservé du texte 9"/>
          <p:cNvSpPr>
            <a:spLocks noGrp="1"/>
          </p:cNvSpPr>
          <p:nvPr>
            <p:ph type="body" sz="quarter" idx="36" hasCustomPrompt="1"/>
          </p:nvPr>
        </p:nvSpPr>
        <p:spPr>
          <a:xfrm>
            <a:off x="7977336" y="2780928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32" name="Espace réservé du texte 9"/>
          <p:cNvSpPr>
            <a:spLocks noGrp="1"/>
          </p:cNvSpPr>
          <p:nvPr>
            <p:ph type="body" sz="quarter" idx="37" hasCustomPrompt="1"/>
          </p:nvPr>
        </p:nvSpPr>
        <p:spPr>
          <a:xfrm>
            <a:off x="5673080" y="2780928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33" name="Espace réservé du texte 9"/>
          <p:cNvSpPr>
            <a:spLocks noGrp="1"/>
          </p:cNvSpPr>
          <p:nvPr>
            <p:ph type="body" sz="quarter" idx="38" hasCustomPrompt="1"/>
          </p:nvPr>
        </p:nvSpPr>
        <p:spPr>
          <a:xfrm>
            <a:off x="5673080" y="3645024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34" name="Espace réservé du texte 9"/>
          <p:cNvSpPr>
            <a:spLocks noGrp="1"/>
          </p:cNvSpPr>
          <p:nvPr>
            <p:ph type="body" sz="quarter" idx="39" hasCustomPrompt="1"/>
          </p:nvPr>
        </p:nvSpPr>
        <p:spPr>
          <a:xfrm>
            <a:off x="5673080" y="4495800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35" name="Espace réservé du texte 9"/>
          <p:cNvSpPr>
            <a:spLocks noGrp="1"/>
          </p:cNvSpPr>
          <p:nvPr>
            <p:ph type="body" sz="quarter" idx="40" hasCustomPrompt="1"/>
          </p:nvPr>
        </p:nvSpPr>
        <p:spPr>
          <a:xfrm>
            <a:off x="7977336" y="3645024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36" name="Espace réservé du texte 9"/>
          <p:cNvSpPr>
            <a:spLocks noGrp="1"/>
          </p:cNvSpPr>
          <p:nvPr>
            <p:ph type="body" sz="quarter" idx="41" hasCustomPrompt="1"/>
          </p:nvPr>
        </p:nvSpPr>
        <p:spPr>
          <a:xfrm>
            <a:off x="7977336" y="4490785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37" name="Espace réservé du texte 9"/>
          <p:cNvSpPr>
            <a:spLocks noGrp="1"/>
          </p:cNvSpPr>
          <p:nvPr>
            <p:ph type="body" sz="quarter" idx="42" hasCustomPrompt="1"/>
          </p:nvPr>
        </p:nvSpPr>
        <p:spPr>
          <a:xfrm>
            <a:off x="5673080" y="5301208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38" name="Espace réservé du texte 9"/>
          <p:cNvSpPr>
            <a:spLocks noGrp="1"/>
          </p:cNvSpPr>
          <p:nvPr>
            <p:ph type="body" sz="quarter" idx="43" hasCustomPrompt="1"/>
          </p:nvPr>
        </p:nvSpPr>
        <p:spPr>
          <a:xfrm>
            <a:off x="7977336" y="5301208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39" name="Espace réservé du texte 9"/>
          <p:cNvSpPr>
            <a:spLocks noGrp="1"/>
          </p:cNvSpPr>
          <p:nvPr>
            <p:ph type="body" sz="quarter" idx="44" hasCustomPrompt="1"/>
          </p:nvPr>
        </p:nvSpPr>
        <p:spPr>
          <a:xfrm>
            <a:off x="5673080" y="6165304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40" name="Espace réservé du texte 9"/>
          <p:cNvSpPr>
            <a:spLocks noGrp="1"/>
          </p:cNvSpPr>
          <p:nvPr>
            <p:ph type="body" sz="quarter" idx="45" hasCustomPrompt="1"/>
          </p:nvPr>
        </p:nvSpPr>
        <p:spPr>
          <a:xfrm>
            <a:off x="7977336" y="6165304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pic>
        <p:nvPicPr>
          <p:cNvPr id="41" name="Image 4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496" y="44624"/>
            <a:ext cx="648072" cy="810090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496" y="910517"/>
            <a:ext cx="648072" cy="810090"/>
          </a:xfrm>
          <a:prstGeom prst="rect">
            <a:avLst/>
          </a:prstGeom>
        </p:spPr>
      </p:pic>
      <p:pic>
        <p:nvPicPr>
          <p:cNvPr id="43" name="Image 4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496" y="1785302"/>
            <a:ext cx="648072" cy="810090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496" y="2595392"/>
            <a:ext cx="648072" cy="810090"/>
          </a:xfrm>
          <a:prstGeom prst="rect">
            <a:avLst/>
          </a:prstGeom>
        </p:spPr>
      </p:pic>
      <p:pic>
        <p:nvPicPr>
          <p:cNvPr id="45" name="Image 4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496" y="3450384"/>
            <a:ext cx="648072" cy="810090"/>
          </a:xfrm>
          <a:prstGeom prst="rect">
            <a:avLst/>
          </a:prstGeom>
        </p:spPr>
      </p:pic>
      <p:pic>
        <p:nvPicPr>
          <p:cNvPr id="46" name="Image 4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496" y="4297980"/>
            <a:ext cx="648072" cy="810090"/>
          </a:xfrm>
          <a:prstGeom prst="rect">
            <a:avLst/>
          </a:prstGeom>
        </p:spPr>
      </p:pic>
      <p:pic>
        <p:nvPicPr>
          <p:cNvPr id="47" name="Image 4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496" y="5139118"/>
            <a:ext cx="648072" cy="810090"/>
          </a:xfrm>
          <a:prstGeom prst="rect">
            <a:avLst/>
          </a:prstGeom>
        </p:spPr>
      </p:pic>
      <p:pic>
        <p:nvPicPr>
          <p:cNvPr id="48" name="Image 4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65" y="5984833"/>
            <a:ext cx="648072" cy="810090"/>
          </a:xfrm>
          <a:prstGeom prst="rect">
            <a:avLst/>
          </a:prstGeom>
        </p:spPr>
      </p:pic>
      <p:pic>
        <p:nvPicPr>
          <p:cNvPr id="49" name="Image 4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752" y="84979"/>
            <a:ext cx="648072" cy="810090"/>
          </a:xfrm>
          <a:prstGeom prst="rect">
            <a:avLst/>
          </a:prstGeom>
        </p:spPr>
      </p:pic>
      <p:pic>
        <p:nvPicPr>
          <p:cNvPr id="50" name="Image 4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752" y="910517"/>
            <a:ext cx="648072" cy="810090"/>
          </a:xfrm>
          <a:prstGeom prst="rect">
            <a:avLst/>
          </a:prstGeom>
        </p:spPr>
      </p:pic>
      <p:pic>
        <p:nvPicPr>
          <p:cNvPr id="51" name="Image 5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752" y="1785302"/>
            <a:ext cx="648072" cy="810090"/>
          </a:xfrm>
          <a:prstGeom prst="rect">
            <a:avLst/>
          </a:prstGeom>
        </p:spPr>
      </p:pic>
      <p:pic>
        <p:nvPicPr>
          <p:cNvPr id="52" name="Image 5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752" y="2595392"/>
            <a:ext cx="648072" cy="810090"/>
          </a:xfrm>
          <a:prstGeom prst="rect">
            <a:avLst/>
          </a:prstGeom>
        </p:spPr>
      </p:pic>
      <p:pic>
        <p:nvPicPr>
          <p:cNvPr id="53" name="Image 5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752" y="3450384"/>
            <a:ext cx="648072" cy="810090"/>
          </a:xfrm>
          <a:prstGeom prst="rect">
            <a:avLst/>
          </a:prstGeom>
        </p:spPr>
      </p:pic>
      <p:pic>
        <p:nvPicPr>
          <p:cNvPr id="54" name="Image 5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752" y="4297980"/>
            <a:ext cx="648072" cy="810090"/>
          </a:xfrm>
          <a:prstGeom prst="rect">
            <a:avLst/>
          </a:prstGeom>
        </p:spPr>
      </p:pic>
      <p:pic>
        <p:nvPicPr>
          <p:cNvPr id="55" name="Image 5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752" y="5149379"/>
            <a:ext cx="648072" cy="810090"/>
          </a:xfrm>
          <a:prstGeom prst="rect">
            <a:avLst/>
          </a:prstGeom>
        </p:spPr>
      </p:pic>
      <p:pic>
        <p:nvPicPr>
          <p:cNvPr id="56" name="Image 5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752" y="5984833"/>
            <a:ext cx="648072" cy="810090"/>
          </a:xfrm>
          <a:prstGeom prst="rect">
            <a:avLst/>
          </a:prstGeom>
        </p:spPr>
      </p:pic>
      <p:pic>
        <p:nvPicPr>
          <p:cNvPr id="57" name="Image 5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016" y="5145069"/>
            <a:ext cx="654968" cy="818710"/>
          </a:xfrm>
          <a:prstGeom prst="rect">
            <a:avLst/>
          </a:prstGeom>
        </p:spPr>
      </p:pic>
      <p:pic>
        <p:nvPicPr>
          <p:cNvPr id="59" name="Image 5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016" y="91807"/>
            <a:ext cx="654968" cy="818710"/>
          </a:xfrm>
          <a:prstGeom prst="rect">
            <a:avLst/>
          </a:prstGeom>
        </p:spPr>
      </p:pic>
      <p:pic>
        <p:nvPicPr>
          <p:cNvPr id="60" name="Image 5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1272" y="91807"/>
            <a:ext cx="654968" cy="818710"/>
          </a:xfrm>
          <a:prstGeom prst="rect">
            <a:avLst/>
          </a:prstGeom>
        </p:spPr>
      </p:pic>
      <p:pic>
        <p:nvPicPr>
          <p:cNvPr id="61" name="Image 6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016" y="926385"/>
            <a:ext cx="654968" cy="818710"/>
          </a:xfrm>
          <a:prstGeom prst="rect">
            <a:avLst/>
          </a:prstGeom>
        </p:spPr>
      </p:pic>
      <p:pic>
        <p:nvPicPr>
          <p:cNvPr id="62" name="Image 6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1272" y="926385"/>
            <a:ext cx="654968" cy="818710"/>
          </a:xfrm>
          <a:prstGeom prst="rect">
            <a:avLst/>
          </a:prstGeom>
        </p:spPr>
      </p:pic>
      <p:pic>
        <p:nvPicPr>
          <p:cNvPr id="63" name="Image 6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016" y="1785302"/>
            <a:ext cx="654968" cy="818710"/>
          </a:xfrm>
          <a:prstGeom prst="rect">
            <a:avLst/>
          </a:prstGeom>
        </p:spPr>
      </p:pic>
      <p:pic>
        <p:nvPicPr>
          <p:cNvPr id="64" name="Image 6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1272" y="1776682"/>
            <a:ext cx="654968" cy="818710"/>
          </a:xfrm>
          <a:prstGeom prst="rect">
            <a:avLst/>
          </a:prstGeom>
        </p:spPr>
      </p:pic>
      <p:pic>
        <p:nvPicPr>
          <p:cNvPr id="65" name="Image 6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016" y="2655188"/>
            <a:ext cx="654968" cy="818710"/>
          </a:xfrm>
          <a:prstGeom prst="rect">
            <a:avLst/>
          </a:prstGeom>
        </p:spPr>
      </p:pic>
      <p:pic>
        <p:nvPicPr>
          <p:cNvPr id="66" name="Image 6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1272" y="2655188"/>
            <a:ext cx="654968" cy="818710"/>
          </a:xfrm>
          <a:prstGeom prst="rect">
            <a:avLst/>
          </a:prstGeom>
        </p:spPr>
      </p:pic>
      <p:pic>
        <p:nvPicPr>
          <p:cNvPr id="67" name="Image 6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016" y="3464549"/>
            <a:ext cx="654968" cy="818710"/>
          </a:xfrm>
          <a:prstGeom prst="rect">
            <a:avLst/>
          </a:prstGeom>
        </p:spPr>
      </p:pic>
      <p:pic>
        <p:nvPicPr>
          <p:cNvPr id="68" name="Image 6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016" y="4293670"/>
            <a:ext cx="654968" cy="818710"/>
          </a:xfrm>
          <a:prstGeom prst="rect">
            <a:avLst/>
          </a:prstGeom>
        </p:spPr>
      </p:pic>
      <p:pic>
        <p:nvPicPr>
          <p:cNvPr id="69" name="Image 6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016" y="5984833"/>
            <a:ext cx="654968" cy="818710"/>
          </a:xfrm>
          <a:prstGeom prst="rect">
            <a:avLst/>
          </a:prstGeom>
        </p:spPr>
      </p:pic>
      <p:pic>
        <p:nvPicPr>
          <p:cNvPr id="70" name="Image 6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1272" y="3464549"/>
            <a:ext cx="654968" cy="818710"/>
          </a:xfrm>
          <a:prstGeom prst="rect">
            <a:avLst/>
          </a:prstGeom>
        </p:spPr>
      </p:pic>
      <p:pic>
        <p:nvPicPr>
          <p:cNvPr id="71" name="Image 7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1272" y="4293670"/>
            <a:ext cx="654968" cy="818710"/>
          </a:xfrm>
          <a:prstGeom prst="rect">
            <a:avLst/>
          </a:prstGeom>
        </p:spPr>
      </p:pic>
      <p:pic>
        <p:nvPicPr>
          <p:cNvPr id="72" name="Image 7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1272" y="5149379"/>
            <a:ext cx="654968" cy="818710"/>
          </a:xfrm>
          <a:prstGeom prst="rect">
            <a:avLst/>
          </a:prstGeom>
        </p:spPr>
      </p:pic>
      <p:pic>
        <p:nvPicPr>
          <p:cNvPr id="73" name="Image 7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1272" y="5980523"/>
            <a:ext cx="654968" cy="818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41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F9EE-A7C2-4738-98E0-B19914C089CE}" type="datetimeFigureOut">
              <a:rPr lang="fr-FR" smtClean="0"/>
              <a:t>23/08/2012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65D8-2515-4F20-9C29-00AA97A9CF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884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F9EE-A7C2-4738-98E0-B19914C089CE}" type="datetimeFigureOut">
              <a:rPr lang="fr-FR" smtClean="0"/>
              <a:t>23/08/2012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65D8-2515-4F20-9C29-00AA97A9CF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3834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F9EE-A7C2-4738-98E0-B19914C089CE}" type="datetimeFigureOut">
              <a:rPr lang="fr-FR" smtClean="0"/>
              <a:t>23/08/2012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65D8-2515-4F20-9C29-00AA97A9CF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4981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F9EE-A7C2-4738-98E0-B19914C089CE}" type="datetimeFigureOut">
              <a:rPr lang="fr-FR" smtClean="0"/>
              <a:t>23/08/2012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65D8-2515-4F20-9C29-00AA97A9CF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4303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F9EE-A7C2-4738-98E0-B19914C089CE}" type="datetimeFigureOut">
              <a:rPr lang="fr-FR" smtClean="0"/>
              <a:t>23/08/2012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65D8-2515-4F20-9C29-00AA97A9CF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1640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F9EE-A7C2-4738-98E0-B19914C089CE}" type="datetimeFigureOut">
              <a:rPr lang="fr-FR" smtClean="0"/>
              <a:t>23/08/2012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65D8-2515-4F20-9C29-00AA97A9CF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6507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F9EE-A7C2-4738-98E0-B19914C089CE}" type="datetimeFigureOut">
              <a:rPr lang="fr-FR" smtClean="0"/>
              <a:t>23/08/2012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65D8-2515-4F20-9C29-00AA97A9CF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1424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2F9EE-A7C2-4738-98E0-B19914C089CE}" type="datetimeFigureOut">
              <a:rPr lang="fr-FR" smtClean="0"/>
              <a:t>23/08/2012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865D8-2515-4F20-9C29-00AA97A9CF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5071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Espace réservé du texte 65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endParaRPr lang="fr-FR" dirty="0"/>
          </a:p>
        </p:txBody>
      </p:sp>
      <p:sp>
        <p:nvSpPr>
          <p:cNvPr id="67" name="Espace réservé du texte 66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68" name="Espace réservé du texte 67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69" name="Espace réservé du texte 68"/>
          <p:cNvSpPr>
            <a:spLocks noGrp="1"/>
          </p:cNvSpPr>
          <p:nvPr>
            <p:ph type="body" sz="quarter" idx="17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70" name="Espace réservé du texte 69"/>
          <p:cNvSpPr>
            <a:spLocks noGrp="1"/>
          </p:cNvSpPr>
          <p:nvPr>
            <p:ph type="body" sz="quarter" idx="18"/>
          </p:nvPr>
        </p:nvSpPr>
        <p:spPr/>
        <p:txBody>
          <a:bodyPr>
            <a:normAutofit lnSpcReduction="10000"/>
          </a:bodyPr>
          <a:lstStyle/>
          <a:p>
            <a:endParaRPr lang="fr-FR" dirty="0"/>
          </a:p>
        </p:txBody>
      </p:sp>
      <p:sp>
        <p:nvSpPr>
          <p:cNvPr id="71" name="Espace réservé du texte 70"/>
          <p:cNvSpPr>
            <a:spLocks noGrp="1"/>
          </p:cNvSpPr>
          <p:nvPr>
            <p:ph type="body" sz="quarter" idx="19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72" name="Espace réservé du texte 71"/>
          <p:cNvSpPr>
            <a:spLocks noGrp="1"/>
          </p:cNvSpPr>
          <p:nvPr>
            <p:ph type="body" sz="quarter" idx="20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73" name="Espace réservé du texte 72"/>
          <p:cNvSpPr>
            <a:spLocks noGrp="1"/>
          </p:cNvSpPr>
          <p:nvPr>
            <p:ph type="body" sz="quarter" idx="21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74" name="Espace réservé du texte 73"/>
          <p:cNvSpPr>
            <a:spLocks noGrp="1"/>
          </p:cNvSpPr>
          <p:nvPr>
            <p:ph type="body" sz="quarter" idx="22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75" name="Espace réservé du texte 74"/>
          <p:cNvSpPr>
            <a:spLocks noGrp="1"/>
          </p:cNvSpPr>
          <p:nvPr>
            <p:ph type="body" sz="quarter" idx="23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76" name="Espace réservé du texte 75"/>
          <p:cNvSpPr>
            <a:spLocks noGrp="1"/>
          </p:cNvSpPr>
          <p:nvPr>
            <p:ph type="body" sz="quarter" idx="24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77" name="Espace réservé du texte 76"/>
          <p:cNvSpPr>
            <a:spLocks noGrp="1"/>
          </p:cNvSpPr>
          <p:nvPr>
            <p:ph type="body" sz="quarter" idx="25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78" name="Espace réservé du texte 77"/>
          <p:cNvSpPr>
            <a:spLocks noGrp="1"/>
          </p:cNvSpPr>
          <p:nvPr>
            <p:ph type="body" sz="quarter" idx="26"/>
          </p:nvPr>
        </p:nvSpPr>
        <p:spPr/>
        <p:txBody>
          <a:bodyPr>
            <a:normAutofit lnSpcReduction="10000"/>
          </a:bodyPr>
          <a:lstStyle/>
          <a:p>
            <a:endParaRPr lang="fr-FR" dirty="0"/>
          </a:p>
        </p:txBody>
      </p:sp>
      <p:sp>
        <p:nvSpPr>
          <p:cNvPr id="79" name="Espace réservé du texte 78"/>
          <p:cNvSpPr>
            <a:spLocks noGrp="1"/>
          </p:cNvSpPr>
          <p:nvPr>
            <p:ph type="body" sz="quarter" idx="27"/>
          </p:nvPr>
        </p:nvSpPr>
        <p:spPr/>
        <p:txBody>
          <a:bodyPr>
            <a:normAutofit lnSpcReduction="10000"/>
          </a:bodyPr>
          <a:lstStyle/>
          <a:p>
            <a:endParaRPr lang="fr-FR" dirty="0"/>
          </a:p>
        </p:txBody>
      </p:sp>
      <p:sp>
        <p:nvSpPr>
          <p:cNvPr id="80" name="Espace réservé du texte 79"/>
          <p:cNvSpPr>
            <a:spLocks noGrp="1"/>
          </p:cNvSpPr>
          <p:nvPr>
            <p:ph type="body" sz="quarter" idx="28"/>
          </p:nvPr>
        </p:nvSpPr>
        <p:spPr/>
        <p:txBody>
          <a:bodyPr>
            <a:normAutofit lnSpcReduction="10000"/>
          </a:bodyPr>
          <a:lstStyle/>
          <a:p>
            <a:endParaRPr lang="fr-FR" dirty="0"/>
          </a:p>
        </p:txBody>
      </p:sp>
      <p:sp>
        <p:nvSpPr>
          <p:cNvPr id="81" name="Espace réservé du texte 80"/>
          <p:cNvSpPr>
            <a:spLocks noGrp="1"/>
          </p:cNvSpPr>
          <p:nvPr>
            <p:ph type="body" sz="quarter" idx="29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82" name="Espace réservé du texte 81"/>
          <p:cNvSpPr>
            <a:spLocks noGrp="1"/>
          </p:cNvSpPr>
          <p:nvPr>
            <p:ph type="body" sz="quarter" idx="30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83" name="Espace réservé du texte 82"/>
          <p:cNvSpPr>
            <a:spLocks noGrp="1"/>
          </p:cNvSpPr>
          <p:nvPr>
            <p:ph type="body" sz="quarter" idx="31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84" name="Espace réservé du texte 83"/>
          <p:cNvSpPr>
            <a:spLocks noGrp="1"/>
          </p:cNvSpPr>
          <p:nvPr>
            <p:ph type="body" sz="quarter" idx="32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85" name="Espace réservé du texte 84"/>
          <p:cNvSpPr>
            <a:spLocks noGrp="1"/>
          </p:cNvSpPr>
          <p:nvPr>
            <p:ph type="body" sz="quarter" idx="33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86" name="Espace réservé du texte 85"/>
          <p:cNvSpPr>
            <a:spLocks noGrp="1"/>
          </p:cNvSpPr>
          <p:nvPr>
            <p:ph type="body" sz="quarter" idx="34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87" name="Espace réservé du texte 86"/>
          <p:cNvSpPr>
            <a:spLocks noGrp="1"/>
          </p:cNvSpPr>
          <p:nvPr>
            <p:ph type="body" sz="quarter" idx="35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88" name="Espace réservé du texte 87"/>
          <p:cNvSpPr>
            <a:spLocks noGrp="1"/>
          </p:cNvSpPr>
          <p:nvPr>
            <p:ph type="body" sz="quarter" idx="36"/>
          </p:nvPr>
        </p:nvSpPr>
        <p:spPr/>
        <p:txBody>
          <a:bodyPr>
            <a:normAutofit lnSpcReduction="10000"/>
          </a:bodyPr>
          <a:lstStyle/>
          <a:p>
            <a:endParaRPr lang="fr-FR" dirty="0"/>
          </a:p>
        </p:txBody>
      </p:sp>
      <p:sp>
        <p:nvSpPr>
          <p:cNvPr id="89" name="Espace réservé du texte 88"/>
          <p:cNvSpPr>
            <a:spLocks noGrp="1"/>
          </p:cNvSpPr>
          <p:nvPr>
            <p:ph type="body" sz="quarter" idx="37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90" name="Espace réservé du texte 89"/>
          <p:cNvSpPr>
            <a:spLocks noGrp="1"/>
          </p:cNvSpPr>
          <p:nvPr>
            <p:ph type="body" sz="quarter" idx="38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91" name="Espace réservé du texte 90"/>
          <p:cNvSpPr>
            <a:spLocks noGrp="1"/>
          </p:cNvSpPr>
          <p:nvPr>
            <p:ph type="body" sz="quarter" idx="39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92" name="Espace réservé du texte 91"/>
          <p:cNvSpPr>
            <a:spLocks noGrp="1"/>
          </p:cNvSpPr>
          <p:nvPr>
            <p:ph type="body" sz="quarter" idx="40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93" name="Espace réservé du texte 92"/>
          <p:cNvSpPr>
            <a:spLocks noGrp="1"/>
          </p:cNvSpPr>
          <p:nvPr>
            <p:ph type="body" sz="quarter" idx="41"/>
          </p:nvPr>
        </p:nvSpPr>
        <p:spPr/>
        <p:txBody>
          <a:bodyPr>
            <a:normAutofit lnSpcReduction="10000"/>
          </a:bodyPr>
          <a:lstStyle/>
          <a:p>
            <a:endParaRPr lang="fr-FR" dirty="0"/>
          </a:p>
        </p:txBody>
      </p:sp>
      <p:sp>
        <p:nvSpPr>
          <p:cNvPr id="94" name="Espace réservé du texte 93"/>
          <p:cNvSpPr>
            <a:spLocks noGrp="1"/>
          </p:cNvSpPr>
          <p:nvPr>
            <p:ph type="body" sz="quarter" idx="42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95" name="Espace réservé du texte 94"/>
          <p:cNvSpPr>
            <a:spLocks noGrp="1"/>
          </p:cNvSpPr>
          <p:nvPr>
            <p:ph type="body" sz="quarter" idx="43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96" name="Espace réservé du texte 95"/>
          <p:cNvSpPr>
            <a:spLocks noGrp="1"/>
          </p:cNvSpPr>
          <p:nvPr>
            <p:ph type="body" sz="quarter" idx="44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97" name="Espace réservé du texte 96"/>
          <p:cNvSpPr>
            <a:spLocks noGrp="1"/>
          </p:cNvSpPr>
          <p:nvPr>
            <p:ph type="body" sz="quarter" idx="45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pic>
        <p:nvPicPr>
          <p:cNvPr id="34" name="Image 3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878" y="2636912"/>
            <a:ext cx="538898" cy="767395"/>
          </a:xfrm>
          <a:prstGeom prst="rect">
            <a:avLst/>
          </a:prstGeom>
        </p:spPr>
      </p:pic>
      <p:pic>
        <p:nvPicPr>
          <p:cNvPr id="35" name="Image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878" y="1772816"/>
            <a:ext cx="538898" cy="767395"/>
          </a:xfrm>
          <a:prstGeom prst="rect">
            <a:avLst/>
          </a:prstGeom>
        </p:spPr>
      </p:pic>
      <p:pic>
        <p:nvPicPr>
          <p:cNvPr id="36" name="Image 3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878" y="945288"/>
            <a:ext cx="538898" cy="767395"/>
          </a:xfrm>
          <a:prstGeom prst="rect">
            <a:avLst/>
          </a:prstGeom>
        </p:spPr>
      </p:pic>
      <p:pic>
        <p:nvPicPr>
          <p:cNvPr id="37" name="Image 3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3654" y="116632"/>
            <a:ext cx="538898" cy="767395"/>
          </a:xfrm>
          <a:prstGeom prst="rect">
            <a:avLst/>
          </a:prstGeom>
        </p:spPr>
      </p:pic>
      <p:pic>
        <p:nvPicPr>
          <p:cNvPr id="38" name="Image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273" y="116631"/>
            <a:ext cx="538898" cy="767395"/>
          </a:xfrm>
          <a:prstGeom prst="rect">
            <a:avLst/>
          </a:prstGeom>
        </p:spPr>
      </p:pic>
      <p:pic>
        <p:nvPicPr>
          <p:cNvPr id="39" name="Image 3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273" y="945288"/>
            <a:ext cx="538898" cy="767395"/>
          </a:xfrm>
          <a:prstGeom prst="rect">
            <a:avLst/>
          </a:prstGeom>
        </p:spPr>
      </p:pic>
      <p:pic>
        <p:nvPicPr>
          <p:cNvPr id="40" name="Image 3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273" y="1772815"/>
            <a:ext cx="538898" cy="767395"/>
          </a:xfrm>
          <a:prstGeom prst="rect">
            <a:avLst/>
          </a:prstGeom>
        </p:spPr>
      </p:pic>
      <p:pic>
        <p:nvPicPr>
          <p:cNvPr id="41" name="Image 4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273" y="2636911"/>
            <a:ext cx="538898" cy="767395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024" y="116630"/>
            <a:ext cx="538898" cy="767395"/>
          </a:xfrm>
          <a:prstGeom prst="rect">
            <a:avLst/>
          </a:prstGeom>
        </p:spPr>
      </p:pic>
      <p:pic>
        <p:nvPicPr>
          <p:cNvPr id="43" name="Image 4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3280" y="116629"/>
            <a:ext cx="538898" cy="767395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024" y="945288"/>
            <a:ext cx="538898" cy="767395"/>
          </a:xfrm>
          <a:prstGeom prst="rect">
            <a:avLst/>
          </a:prstGeom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3280" y="945288"/>
            <a:ext cx="538898" cy="767395"/>
          </a:xfrm>
          <a:prstGeom prst="rect">
            <a:avLst/>
          </a:prstGeom>
        </p:spPr>
      </p:pic>
      <p:pic>
        <p:nvPicPr>
          <p:cNvPr id="46" name="Image 4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024" y="1772816"/>
            <a:ext cx="538898" cy="767395"/>
          </a:xfrm>
          <a:prstGeom prst="rect">
            <a:avLst/>
          </a:prstGeom>
        </p:spPr>
      </p:pic>
      <p:pic>
        <p:nvPicPr>
          <p:cNvPr id="47" name="Image 4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024" y="2636912"/>
            <a:ext cx="538898" cy="767395"/>
          </a:xfrm>
          <a:prstGeom prst="rect">
            <a:avLst/>
          </a:prstGeom>
        </p:spPr>
      </p:pic>
      <p:pic>
        <p:nvPicPr>
          <p:cNvPr id="48" name="Image 4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3280" y="1772816"/>
            <a:ext cx="538898" cy="767395"/>
          </a:xfrm>
          <a:prstGeom prst="rect">
            <a:avLst/>
          </a:prstGeom>
        </p:spPr>
      </p:pic>
      <p:pic>
        <p:nvPicPr>
          <p:cNvPr id="49" name="Imag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1790" y="2636909"/>
            <a:ext cx="538898" cy="767395"/>
          </a:xfrm>
          <a:prstGeom prst="rect">
            <a:avLst/>
          </a:prstGeom>
        </p:spPr>
      </p:pic>
      <p:pic>
        <p:nvPicPr>
          <p:cNvPr id="50" name="Image 4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273" y="3501008"/>
            <a:ext cx="538898" cy="767395"/>
          </a:xfrm>
          <a:prstGeom prst="rect">
            <a:avLst/>
          </a:prstGeom>
        </p:spPr>
      </p:pic>
      <p:pic>
        <p:nvPicPr>
          <p:cNvPr id="51" name="Image 5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3654" y="3501008"/>
            <a:ext cx="538898" cy="767395"/>
          </a:xfrm>
          <a:prstGeom prst="rect">
            <a:avLst/>
          </a:prstGeom>
        </p:spPr>
      </p:pic>
      <p:pic>
        <p:nvPicPr>
          <p:cNvPr id="52" name="Image 5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024" y="3501008"/>
            <a:ext cx="538898" cy="767395"/>
          </a:xfrm>
          <a:prstGeom prst="rect">
            <a:avLst/>
          </a:prstGeom>
        </p:spPr>
      </p:pic>
      <p:pic>
        <p:nvPicPr>
          <p:cNvPr id="53" name="Image 5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982" y="3501008"/>
            <a:ext cx="538898" cy="767395"/>
          </a:xfrm>
          <a:prstGeom prst="rect">
            <a:avLst/>
          </a:prstGeom>
        </p:spPr>
      </p:pic>
      <p:pic>
        <p:nvPicPr>
          <p:cNvPr id="54" name="Image 5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3998" y="4321378"/>
            <a:ext cx="538898" cy="767395"/>
          </a:xfrm>
          <a:prstGeom prst="rect">
            <a:avLst/>
          </a:prstGeom>
        </p:spPr>
      </p:pic>
      <p:pic>
        <p:nvPicPr>
          <p:cNvPr id="55" name="Image 5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024" y="4321377"/>
            <a:ext cx="538898" cy="767395"/>
          </a:xfrm>
          <a:prstGeom prst="rect">
            <a:avLst/>
          </a:prstGeom>
        </p:spPr>
      </p:pic>
      <p:pic>
        <p:nvPicPr>
          <p:cNvPr id="56" name="Image 5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3881" y="4304221"/>
            <a:ext cx="538898" cy="767395"/>
          </a:xfrm>
          <a:prstGeom prst="rect">
            <a:avLst/>
          </a:prstGeom>
        </p:spPr>
      </p:pic>
      <p:pic>
        <p:nvPicPr>
          <p:cNvPr id="57" name="Image 5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273" y="4321376"/>
            <a:ext cx="538898" cy="767395"/>
          </a:xfrm>
          <a:prstGeom prst="rect">
            <a:avLst/>
          </a:prstGeom>
        </p:spPr>
      </p:pic>
      <p:pic>
        <p:nvPicPr>
          <p:cNvPr id="58" name="Image 5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273" y="5157192"/>
            <a:ext cx="538898" cy="767395"/>
          </a:xfrm>
          <a:prstGeom prst="rect">
            <a:avLst/>
          </a:prstGeom>
        </p:spPr>
      </p:pic>
      <p:pic>
        <p:nvPicPr>
          <p:cNvPr id="59" name="Image 5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3654" y="5157191"/>
            <a:ext cx="538898" cy="767395"/>
          </a:xfrm>
          <a:prstGeom prst="rect">
            <a:avLst/>
          </a:prstGeom>
        </p:spPr>
      </p:pic>
      <p:pic>
        <p:nvPicPr>
          <p:cNvPr id="60" name="Image 5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1151" y="5157192"/>
            <a:ext cx="538898" cy="767395"/>
          </a:xfrm>
          <a:prstGeom prst="rect">
            <a:avLst/>
          </a:prstGeom>
        </p:spPr>
      </p:pic>
      <p:pic>
        <p:nvPicPr>
          <p:cNvPr id="61" name="Image 6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2346" y="5157192"/>
            <a:ext cx="538898" cy="767395"/>
          </a:xfrm>
          <a:prstGeom prst="rect">
            <a:avLst/>
          </a:prstGeom>
        </p:spPr>
      </p:pic>
      <p:pic>
        <p:nvPicPr>
          <p:cNvPr id="62" name="Image 6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350" y="6021288"/>
            <a:ext cx="538898" cy="767395"/>
          </a:xfrm>
          <a:prstGeom prst="rect">
            <a:avLst/>
          </a:prstGeom>
        </p:spPr>
      </p:pic>
      <p:pic>
        <p:nvPicPr>
          <p:cNvPr id="63" name="Image 6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878" y="6021287"/>
            <a:ext cx="538898" cy="767395"/>
          </a:xfrm>
          <a:prstGeom prst="rect">
            <a:avLst/>
          </a:prstGeom>
        </p:spPr>
      </p:pic>
      <p:pic>
        <p:nvPicPr>
          <p:cNvPr id="64" name="Image 6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027" y="6003421"/>
            <a:ext cx="538898" cy="767395"/>
          </a:xfrm>
          <a:prstGeom prst="rect">
            <a:avLst/>
          </a:prstGeom>
        </p:spPr>
      </p:pic>
      <p:pic>
        <p:nvPicPr>
          <p:cNvPr id="65" name="Image 6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2346" y="6003421"/>
            <a:ext cx="538898" cy="767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502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0</Words>
  <Application>Microsoft Office PowerPoint</Application>
  <PresentationFormat>Format A4 (210 x 297 mm)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Mysticlolly</dc:creator>
  <cp:lastModifiedBy>clement</cp:lastModifiedBy>
  <cp:revision>10</cp:revision>
  <dcterms:created xsi:type="dcterms:W3CDTF">2012-08-05T17:14:56Z</dcterms:created>
  <dcterms:modified xsi:type="dcterms:W3CDTF">2012-08-23T13:18:43Z</dcterms:modified>
</cp:coreProperties>
</file>