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78073-B593-8743-8113-539D4A6010BB}" type="datetimeFigureOut">
              <a:rPr lang="fr-FR" smtClean="0"/>
              <a:t>11/10/2024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C4D01-3D96-6F41-B668-4B03238587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94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C4D01-3D96-6F41-B668-4B03238587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06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0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8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3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5897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1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53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6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5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6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6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35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7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0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1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E62E4-53C1-4291-E343-5462AAEDE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11359"/>
            <a:ext cx="10155537" cy="3887923"/>
          </a:xfrm>
        </p:spPr>
        <p:txBody>
          <a:bodyPr/>
          <a:lstStyle/>
          <a:p>
            <a:pPr algn="ctr"/>
            <a:r>
              <a:rPr lang="fr-FR" sz="60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Libérer son Identité en Christ</a:t>
            </a:r>
            <a:br>
              <a:rPr lang="fr-FR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</a:br>
            <a:br>
              <a:rPr lang="fr-FR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</a:br>
            <a:r>
              <a:rPr lang="fr-FR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 </a:t>
            </a:r>
            <a:r>
              <a:rPr lang="fr-FR" sz="40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pour lancer les enfants dans leur destinée 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D66001-511E-6848-95DA-E16F1E082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300" y="6309550"/>
            <a:ext cx="7766936" cy="109689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kayaTelivigala" pitchFamily="2" charset="77"/>
                <a:cs typeface="AkayaTelivigala" pitchFamily="2" charset="77"/>
              </a:rPr>
              <a:t>Célia Merle</a:t>
            </a:r>
          </a:p>
        </p:txBody>
      </p:sp>
    </p:spTree>
    <p:extLst>
      <p:ext uri="{BB962C8B-B14F-4D97-AF65-F5344CB8AC3E}">
        <p14:creationId xmlns:p14="http://schemas.microsoft.com/office/powerpoint/2010/main" val="382803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4965A68-1496-C196-69EA-6E1FD7F62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909" y="3327253"/>
            <a:ext cx="2121884" cy="36820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8399D3-14FA-5E38-ECFC-804D0BADE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355" y="1498601"/>
            <a:ext cx="3163284" cy="3429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8A1AE6B-EF8C-8029-A17C-3D46D186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AkayaTelivigala" pitchFamily="2" charset="77"/>
                <a:cs typeface="AkayaTelivigala" pitchFamily="2" charset="77"/>
              </a:rPr>
              <a:t>II – Comment connaitre qui Dieu est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A9F708-8251-A7A6-9A6F-E05330F1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71099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4</a:t>
            </a:r>
            <a:r>
              <a:rPr lang="fr-FR" sz="30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. </a:t>
            </a:r>
            <a:r>
              <a:rPr lang="fr-FR" sz="30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Voir ou sont son points fort et nos points faibles et y travailler. </a:t>
            </a:r>
          </a:p>
          <a:p>
            <a:pPr marL="457200" lvl="1" indent="0">
              <a:buNone/>
            </a:pPr>
            <a:r>
              <a:rPr lang="fr-FR" sz="2600" dirty="0">
                <a:solidFill>
                  <a:srgbClr val="00B0F0"/>
                </a:solidFill>
                <a:latin typeface="AkayaTelivigala" pitchFamily="2" charset="77"/>
                <a:cs typeface="AkayaTelivigala" pitchFamily="2" charset="77"/>
              </a:rPr>
              <a:t>Activation</a:t>
            </a:r>
          </a:p>
          <a:p>
            <a:endParaRPr lang="fr-FR" sz="2400" dirty="0">
              <a:latin typeface="AkayaTelivigala" pitchFamily="2" charset="77"/>
              <a:cs typeface="AkayaTelivigala" pitchFamily="2" charset="77"/>
            </a:endParaRPr>
          </a:p>
          <a:p>
            <a:endParaRPr lang="fr-FR" sz="2400" dirty="0">
              <a:latin typeface="AkayaTelivigala" pitchFamily="2" charset="77"/>
              <a:cs typeface="AkayaTelivigala" pitchFamily="2" charset="77"/>
            </a:endParaRPr>
          </a:p>
          <a:p>
            <a:endParaRPr lang="fr-FR" sz="2400" dirty="0">
              <a:latin typeface="AkayaTelivigala" pitchFamily="2" charset="77"/>
              <a:cs typeface="AkayaTelivigala" pitchFamily="2" charset="77"/>
            </a:endParaRPr>
          </a:p>
          <a:p>
            <a:endParaRPr lang="fr-FR" sz="2400" dirty="0">
              <a:latin typeface="AkayaTelivigala" pitchFamily="2" charset="77"/>
              <a:cs typeface="AkayaTelivigala" pitchFamily="2" charset="77"/>
            </a:endParaRPr>
          </a:p>
          <a:p>
            <a:r>
              <a:rPr lang="fr-FR" sz="24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5. </a:t>
            </a:r>
            <a:r>
              <a:rPr lang="fr-FR" sz="26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Reconnaitre la voix de Dieu</a:t>
            </a:r>
          </a:p>
          <a:p>
            <a:pPr marL="0" indent="0">
              <a:buNone/>
            </a:pPr>
            <a:r>
              <a:rPr lang="fr-FR" sz="2600" dirty="0">
                <a:latin typeface="AkayaTelivigala" pitchFamily="2" charset="77"/>
                <a:cs typeface="AkayaTelivigala" pitchFamily="2" charset="77"/>
              </a:rPr>
              <a:t>	</a:t>
            </a:r>
            <a:r>
              <a:rPr lang="fr-FR" sz="2600" dirty="0">
                <a:solidFill>
                  <a:srgbClr val="00B0F0"/>
                </a:solidFill>
                <a:latin typeface="AkayaTelivigala" pitchFamily="2" charset="77"/>
                <a:cs typeface="AkayaTelivigala" pitchFamily="2" charset="77"/>
              </a:rPr>
              <a:t>Activation</a:t>
            </a:r>
          </a:p>
        </p:txBody>
      </p:sp>
    </p:spTree>
    <p:extLst>
      <p:ext uri="{BB962C8B-B14F-4D97-AF65-F5344CB8AC3E}">
        <p14:creationId xmlns:p14="http://schemas.microsoft.com/office/powerpoint/2010/main" val="285243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656F8-A738-6F4B-D4A4-5CEB3DF1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>
                <a:latin typeface="AkayaTelivigala" pitchFamily="2" charset="77"/>
                <a:cs typeface="AkayaTelivigala" pitchFamily="2" charset="77"/>
              </a:rPr>
              <a:t>II – Comment connaitre qui Dieu est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56567A-9A50-D7A5-1C2A-42245DA91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8083"/>
            <a:ext cx="8596668" cy="4433279"/>
          </a:xfrm>
        </p:spPr>
        <p:txBody>
          <a:bodyPr/>
          <a:lstStyle/>
          <a:p>
            <a:r>
              <a:rPr lang="fr-FR" sz="28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6. Avoir la bonne position		</a:t>
            </a:r>
            <a:r>
              <a:rPr lang="fr-FR" sz="2800" dirty="0">
                <a:solidFill>
                  <a:srgbClr val="00B0F0"/>
                </a:solidFill>
                <a:latin typeface="AkayaTelivigala" pitchFamily="2" charset="77"/>
                <a:cs typeface="AkayaTelivigala" pitchFamily="2" charset="77"/>
              </a:rPr>
              <a:t>Activation</a:t>
            </a:r>
            <a:endParaRPr lang="fr-FR" sz="28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endParaRPr lang="fr-FR" sz="28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endParaRPr lang="fr-FR" sz="28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endParaRPr lang="fr-FR" sz="28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endParaRPr lang="fr-FR" sz="28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endParaRPr lang="fr-FR" sz="28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7. Mettre en pratique				</a:t>
            </a:r>
            <a:r>
              <a:rPr lang="fr-FR" sz="2800" dirty="0">
                <a:solidFill>
                  <a:srgbClr val="00B0F0"/>
                </a:solidFill>
                <a:latin typeface="AkayaTelivigala" pitchFamily="2" charset="77"/>
                <a:cs typeface="AkayaTelivigala" pitchFamily="2" charset="77"/>
              </a:rPr>
              <a:t>Activation</a:t>
            </a:r>
            <a:endParaRPr lang="fr-FR" sz="28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endParaRPr lang="fr-FR" sz="28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457200" lvl="1" indent="0">
              <a:buNone/>
            </a:pPr>
            <a:endParaRPr lang="fr-FR" dirty="0">
              <a:solidFill>
                <a:srgbClr val="00B0F0"/>
              </a:solidFill>
              <a:latin typeface="AkayaTelivigala" pitchFamily="2" charset="77"/>
              <a:cs typeface="AkayaTelivigala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0FDCF5-9DAB-EABD-931D-D727A75D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11" y="2067707"/>
            <a:ext cx="6579580" cy="272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92A57-EA83-30DA-0350-2F1AD285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300" dirty="0">
                <a:latin typeface="AkayaTelivigala" pitchFamily="2" charset="77"/>
                <a:cs typeface="AkayaTelivigala" pitchFamily="2" charset="77"/>
              </a:rPr>
              <a:t>Conclusion</a:t>
            </a:r>
            <a:br>
              <a:rPr lang="fr-FR" dirty="0">
                <a:latin typeface="AkayaTelivigala" pitchFamily="2" charset="77"/>
                <a:cs typeface="AkayaTelivigala" pitchFamily="2" charset="77"/>
              </a:rPr>
            </a:br>
            <a:endParaRPr lang="fr-FR" sz="2700" dirty="0">
              <a:latin typeface="AkayaTelivigala" pitchFamily="2" charset="77"/>
              <a:cs typeface="AkayaTelivigala" pitchFamily="2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279C97-B31F-69F0-12F6-EAE5CB5B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06" y="2789183"/>
            <a:ext cx="8596668" cy="3641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r>
              <a:rPr lang="fr-FR" sz="28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Temps de questions :</a:t>
            </a:r>
          </a:p>
          <a:p>
            <a:pPr marL="0" indent="0">
              <a:buNone/>
            </a:pPr>
            <a:endParaRPr lang="fr-FR" sz="28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endParaRPr lang="fr-FR" sz="2800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429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9F040-2190-58B2-FC14-764F0077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55" y="609600"/>
            <a:ext cx="11046373" cy="1320800"/>
          </a:xfrm>
        </p:spPr>
        <p:txBody>
          <a:bodyPr>
            <a:noAutofit/>
          </a:bodyPr>
          <a:lstStyle/>
          <a:p>
            <a:r>
              <a:rPr lang="fr-FR" sz="4400" dirty="0">
                <a:latin typeface="AkayaTelivigala" pitchFamily="2" charset="77"/>
                <a:cs typeface="AkayaTelivigala" pitchFamily="2" charset="77"/>
              </a:rPr>
              <a:t>Libérer son identité en Christ</a:t>
            </a:r>
            <a:br>
              <a:rPr lang="fr-FR" sz="4400" dirty="0">
                <a:latin typeface="AkayaTelivigala" pitchFamily="2" charset="77"/>
                <a:cs typeface="AkayaTelivigala" pitchFamily="2" charset="77"/>
              </a:rPr>
            </a:br>
            <a:r>
              <a:rPr lang="fr-FR" sz="4400" dirty="0">
                <a:latin typeface="AkayaTelivigala" pitchFamily="2" charset="77"/>
                <a:cs typeface="AkayaTelivigala" pitchFamily="2" charset="77"/>
              </a:rPr>
              <a:t>pour lancer les enfants dans leur destinée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2D5DA4-E0D0-DE0C-80C6-F8E2FD71F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Temps en petits groupes :</a:t>
            </a:r>
          </a:p>
          <a:p>
            <a:pPr marL="0" indent="0">
              <a:buNone/>
            </a:pPr>
            <a:endParaRPr lang="fr-FR" sz="2800" dirty="0">
              <a:latin typeface="AkayaTelivigala" pitchFamily="2" charset="77"/>
              <a:cs typeface="AkayaTelivigala" pitchFamily="2" charset="77"/>
            </a:endParaRPr>
          </a:p>
          <a:p>
            <a:pPr>
              <a:buAutoNum type="arabicPeriod"/>
            </a:pPr>
            <a:r>
              <a:rPr lang="fr-FR" sz="28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Partager un point qui nous a interpellé</a:t>
            </a:r>
          </a:p>
          <a:p>
            <a:pPr>
              <a:buAutoNum type="arabicPeriod"/>
            </a:pPr>
            <a:r>
              <a:rPr lang="fr-FR" sz="28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Partager un point sur lequel on veut travailler pour changer notre croyance</a:t>
            </a:r>
          </a:p>
          <a:p>
            <a:pPr>
              <a:buAutoNum type="arabicPeriod"/>
            </a:pPr>
            <a:r>
              <a:rPr lang="fr-FR" sz="28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Prier pour chacun.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72873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B6805-67C9-5EAC-5BFC-1F8C9802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>
                <a:latin typeface="AkayaTelivigala" pitchFamily="2" charset="77"/>
                <a:cs typeface="AkayaTelivigala" pitchFamily="2" charset="77"/>
              </a:rPr>
              <a:t>Intro</a:t>
            </a:r>
            <a:endParaRPr lang="fr-FR" dirty="0">
              <a:latin typeface="AkayaTelivigala" pitchFamily="2" charset="77"/>
              <a:cs typeface="AkayaTelivigala" pitchFamily="2" charset="77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F819B52-78A7-FDBF-D0BA-C69BC0DAF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82" y="2160588"/>
            <a:ext cx="7762874" cy="3881437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6D14FAC-36EB-D2C1-6B3F-50C701A8D89F}"/>
              </a:ext>
            </a:extLst>
          </p:cNvPr>
          <p:cNvSpPr txBox="1"/>
          <p:nvPr/>
        </p:nvSpPr>
        <p:spPr>
          <a:xfrm>
            <a:off x="5625403" y="6248400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Image de Felicia sur </a:t>
            </a:r>
            <a:r>
              <a:rPr lang="fr-FR" dirty="0" err="1">
                <a:solidFill>
                  <a:srgbClr val="00B0F0"/>
                </a:solidFill>
              </a:rPr>
              <a:t>Freepic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1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C23608-246A-1DFD-AE86-8C4F0007A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998" y="2512186"/>
            <a:ext cx="4345814" cy="43458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98913D-47BE-9DC4-DF6B-71D86BCE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latin typeface="AkayaTelivigala" pitchFamily="2" charset="77"/>
                <a:cs typeface="AkayaTelivigala" pitchFamily="2" charset="77"/>
              </a:rPr>
              <a:t>I – Je suis comme mon Père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F42970-3B1D-DE69-B9BE-B47823A7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5021"/>
            <a:ext cx="8596668" cy="4496341"/>
          </a:xfrm>
        </p:spPr>
        <p:txBody>
          <a:bodyPr/>
          <a:lstStyle/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kayaTelivigala" pitchFamily="2" charset="77"/>
                <a:cs typeface="AkayaTelivigala" pitchFamily="2" charset="77"/>
              </a:rPr>
              <a:t>1. J’agit comme je vois Dieu agir</a:t>
            </a:r>
          </a:p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kayaTelivigala" pitchFamily="2" charset="77"/>
                <a:cs typeface="AkayaTelivigala" pitchFamily="2" charset="77"/>
              </a:rPr>
              <a:t>2. Je vois tous au travers de Son amour</a:t>
            </a:r>
          </a:p>
          <a:p>
            <a:endParaRPr lang="fr-FR" b="1" dirty="0">
              <a:solidFill>
                <a:schemeClr val="accent2">
                  <a:lumMod val="75000"/>
                </a:schemeClr>
              </a:solidFill>
              <a:latin typeface="AkayaTelivigala" pitchFamily="2" charset="77"/>
              <a:cs typeface="AkayaTelivigala" pitchFamily="2" charset="77"/>
            </a:endParaRPr>
          </a:p>
          <a:p>
            <a:endParaRPr lang="fr-FR" b="1" dirty="0">
              <a:solidFill>
                <a:schemeClr val="accent2">
                  <a:lumMod val="75000"/>
                </a:schemeClr>
              </a:solidFill>
              <a:latin typeface="AkayaTelivigala" pitchFamily="2" charset="77"/>
              <a:cs typeface="AkayaTelivigala" pitchFamily="2" charset="77"/>
            </a:endParaRPr>
          </a:p>
          <a:p>
            <a:endParaRPr lang="fr-FR" b="1" dirty="0">
              <a:solidFill>
                <a:schemeClr val="accent2">
                  <a:lumMod val="75000"/>
                </a:schemeClr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endParaRPr lang="fr-FR" sz="2800" dirty="0">
              <a:solidFill>
                <a:srgbClr val="00B0F0"/>
              </a:solidFill>
              <a:latin typeface="AkayaTelivigala" pitchFamily="2" charset="77"/>
              <a:cs typeface="AkayaTelivigal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2051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6A507-85A8-E32C-458C-34840F78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1848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AkayaTelivigala" pitchFamily="2" charset="77"/>
                <a:cs typeface="AkayaTelivigala" pitchFamily="2" charset="77"/>
              </a:rPr>
              <a:t>I - Je suis comme mon Père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DC56DA-1FCD-7F81-EB5E-E53F8EAC0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3.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kayaTelivigala" pitchFamily="2" charset="77"/>
                <a:cs typeface="AkayaTelivigala" pitchFamily="2" charset="77"/>
              </a:rPr>
              <a:t>Je suis unis à Dieu</a:t>
            </a:r>
          </a:p>
          <a:p>
            <a:pPr marL="0" indent="0">
              <a:buNone/>
            </a:pPr>
            <a:endParaRPr lang="fr-FR" sz="2800" b="1" dirty="0">
              <a:solidFill>
                <a:schemeClr val="accent2">
                  <a:lumMod val="75000"/>
                </a:schemeClr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kayaTelivigala" pitchFamily="2" charset="77"/>
                <a:cs typeface="AkayaTelivigala" pitchFamily="2" charset="77"/>
              </a:rPr>
              <a:t>		- Caché en Lui (la boite) Colossiens 3:3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kayaTelivigala" pitchFamily="2" charset="77"/>
                <a:cs typeface="AkayaTelivigala" pitchFamily="2" charset="77"/>
              </a:rPr>
              <a:t>		- En nous et nous en lui (poupées) Galates 2:20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kayaTelivigala" pitchFamily="2" charset="77"/>
                <a:cs typeface="AkayaTelivigala" pitchFamily="2" charset="77"/>
              </a:rPr>
              <a:t>		- Nous sommes attachés (la main) Jean 15:4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kayaTelivigala" pitchFamily="2" charset="77"/>
                <a:cs typeface="AkayaTelivigala" pitchFamily="2" charset="77"/>
              </a:rPr>
              <a:t>		- Toujours avec nous (notre ombre) Mathieu 28:20</a:t>
            </a:r>
          </a:p>
          <a:p>
            <a:pPr marL="0" indent="0">
              <a:buNone/>
            </a:pPr>
            <a:endParaRPr lang="fr-FR" sz="2800" dirty="0">
              <a:solidFill>
                <a:schemeClr val="accent2">
                  <a:lumMod val="75000"/>
                </a:schemeClr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r>
              <a:rPr lang="fr-FR" sz="2800" dirty="0">
                <a:solidFill>
                  <a:srgbClr val="00B0F0"/>
                </a:solidFill>
                <a:latin typeface="AkayaTelivigala" pitchFamily="2" charset="77"/>
                <a:cs typeface="AkayaTelivigala" pitchFamily="2" charset="77"/>
              </a:rPr>
              <a:t>Activation : La main, Romain 8 : 37-39</a:t>
            </a:r>
          </a:p>
        </p:txBody>
      </p:sp>
    </p:spTree>
    <p:extLst>
      <p:ext uri="{BB962C8B-B14F-4D97-AF65-F5344CB8AC3E}">
        <p14:creationId xmlns:p14="http://schemas.microsoft.com/office/powerpoint/2010/main" val="147556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164385A-5D0A-4729-60F7-9C409C2E45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4" r="5247"/>
          <a:stretch/>
        </p:blipFill>
        <p:spPr>
          <a:xfrm>
            <a:off x="5812221" y="-10510"/>
            <a:ext cx="5852707" cy="68685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BF3725-3F4C-C0AD-B0FC-80FAC90C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latin typeface="AkayaTelivigala" pitchFamily="2" charset="77"/>
                <a:cs typeface="AkayaTelivigala" pitchFamily="2" charset="77"/>
              </a:rPr>
              <a:t>I – Je suis comme mon Père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9091E9-645E-238A-3B4D-9C2864FAF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5. Je vois avec les yeux de mon cœur</a:t>
            </a:r>
          </a:p>
          <a:p>
            <a:endParaRPr lang="fr-FR" sz="24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rgbClr val="00B0F0"/>
                </a:solidFill>
                <a:latin typeface="AkayaTelivigala" pitchFamily="2" charset="77"/>
                <a:cs typeface="AkayaTelivigala" pitchFamily="2" charset="77"/>
              </a:rPr>
              <a:t>Activation</a:t>
            </a:r>
          </a:p>
          <a:p>
            <a:pPr marL="0" indent="0">
              <a:buNone/>
            </a:pPr>
            <a:endParaRPr lang="fr-FR" sz="24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>
              <a:buNone/>
            </a:pPr>
            <a:endParaRPr lang="fr-FR" sz="24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r>
              <a:rPr lang="fr-FR" sz="24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6. Je crois donc j’agit</a:t>
            </a:r>
          </a:p>
        </p:txBody>
      </p:sp>
    </p:spTree>
    <p:extLst>
      <p:ext uri="{BB962C8B-B14F-4D97-AF65-F5344CB8AC3E}">
        <p14:creationId xmlns:p14="http://schemas.microsoft.com/office/powerpoint/2010/main" val="357424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4CF614E-F395-3A9F-FB8E-589E131A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595" y="2662464"/>
            <a:ext cx="3676390" cy="42118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2AA569-7B48-D267-F799-2BF8FA7C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latin typeface="AkayaTelivigala" pitchFamily="2" charset="77"/>
                <a:cs typeface="AkayaTelivigala" pitchFamily="2" charset="77"/>
              </a:rPr>
              <a:t>I – Je suis comme mon Père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0A2DBA-EE31-ED97-A10C-67166AEB3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0939"/>
            <a:ext cx="8596668" cy="4580424"/>
          </a:xfrm>
        </p:spPr>
        <p:txBody>
          <a:bodyPr/>
          <a:lstStyle/>
          <a:p>
            <a:pPr marL="0" indent="0">
              <a:buNone/>
            </a:pPr>
            <a:endParaRPr lang="fr-FR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8. J’ai l’autorité de mon Père, comme Ambassadeurs du Royaume.</a:t>
            </a:r>
          </a:p>
          <a:p>
            <a:endParaRPr lang="fr-FR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C62606-C982-0598-70DE-8DA7EA4C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70" y="2744107"/>
            <a:ext cx="2350788" cy="404857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D5EEDA7-3B64-7C30-FC0B-C455F99F8C65}"/>
              </a:ext>
            </a:extLst>
          </p:cNvPr>
          <p:cNvSpPr txBox="1"/>
          <p:nvPr/>
        </p:nvSpPr>
        <p:spPr>
          <a:xfrm>
            <a:off x="3941903" y="6232358"/>
            <a:ext cx="166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  <a:latin typeface="AkayaTelivigala" pitchFamily="2" charset="77"/>
                <a:cs typeface="AkayaTelivigala" pitchFamily="2" charset="77"/>
              </a:rPr>
              <a:t>Activation</a:t>
            </a:r>
          </a:p>
        </p:txBody>
      </p:sp>
    </p:spTree>
    <p:extLst>
      <p:ext uri="{BB962C8B-B14F-4D97-AF65-F5344CB8AC3E}">
        <p14:creationId xmlns:p14="http://schemas.microsoft.com/office/powerpoint/2010/main" val="417411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170C2-0B88-E0EC-E104-7C6950C3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latin typeface="AkayaTelivigala" pitchFamily="2" charset="77"/>
                <a:cs typeface="AkayaTelivigala" pitchFamily="2" charset="77"/>
              </a:rPr>
              <a:t>II – </a:t>
            </a:r>
            <a:r>
              <a:rPr lang="fr-FR" sz="4800" dirty="0">
                <a:latin typeface="AkayaTelivigala" pitchFamily="2" charset="77"/>
                <a:cs typeface="AkayaTelivigala" pitchFamily="2" charset="77"/>
              </a:rPr>
              <a:t>Connaitre</a:t>
            </a:r>
            <a:r>
              <a:rPr lang="fr-FR" sz="4400" dirty="0">
                <a:latin typeface="AkayaTelivigala" pitchFamily="2" charset="77"/>
                <a:cs typeface="AkayaTelivigala" pitchFamily="2" charset="77"/>
              </a:rPr>
              <a:t> qui Dieu est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DF4490-8B94-DBEC-9AC9-0BFFCCB8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21" y="1221950"/>
            <a:ext cx="5476828" cy="521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19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3BDCD8-E3C0-F5E5-8F9F-1E369259E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80" y="1047637"/>
            <a:ext cx="2214021" cy="22259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2A80EB8-6DFB-9F4E-1CCA-4FA6A3922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940" y="3917848"/>
            <a:ext cx="3143996" cy="31608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715049-4A1A-B655-77B3-C458B4F3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343" y="3273540"/>
            <a:ext cx="2052247" cy="25718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2ED4E9-F291-88DA-9E10-A8F72A69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>
                <a:latin typeface="AkayaTelivigala" pitchFamily="2" charset="77"/>
                <a:cs typeface="AkayaTelivigala" pitchFamily="2" charset="77"/>
              </a:rPr>
              <a:t>II – Comment connaitre qui Dieu est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C17A77-A27F-0A16-7B4C-73D37BB89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012370" cy="3880773"/>
          </a:xfrm>
        </p:spPr>
        <p:txBody>
          <a:bodyPr/>
          <a:lstStyle/>
          <a:p>
            <a:r>
              <a:rPr lang="fr-FR" sz="24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1. Approfondir notre foi par ce qu’on entend</a:t>
            </a:r>
          </a:p>
          <a:p>
            <a:pPr marL="0" indent="0">
              <a:buNone/>
            </a:pPr>
            <a:endParaRPr lang="fr-FR" sz="2400" dirty="0">
              <a:latin typeface="AkayaTelivigala" pitchFamily="2" charset="77"/>
              <a:cs typeface="AkayaTelivigala" pitchFamily="2" charset="77"/>
            </a:endParaRPr>
          </a:p>
          <a:p>
            <a:r>
              <a:rPr lang="fr-FR" sz="24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2. Grandir dans la foi par la méditation </a:t>
            </a:r>
            <a:r>
              <a:rPr lang="fr-FR" sz="2400" dirty="0">
                <a:latin typeface="AkayaTelivigala" pitchFamily="2" charset="77"/>
                <a:cs typeface="AkayaTelivigala" pitchFamily="2" charset="77"/>
              </a:rPr>
              <a:t>– </a:t>
            </a:r>
            <a:r>
              <a:rPr lang="fr-FR" sz="2400" dirty="0">
                <a:solidFill>
                  <a:srgbClr val="00B0F0"/>
                </a:solidFill>
                <a:latin typeface="AkayaTelivigala" pitchFamily="2" charset="77"/>
                <a:cs typeface="AkayaTelivigala" pitchFamily="2" charset="77"/>
              </a:rPr>
              <a:t>Activation</a:t>
            </a:r>
          </a:p>
          <a:p>
            <a:endParaRPr lang="fr-FR" sz="2400" dirty="0">
              <a:latin typeface="AkayaTelivigala" pitchFamily="2" charset="77"/>
              <a:cs typeface="AkayaTelivigala" pitchFamily="2" charset="77"/>
            </a:endParaRPr>
          </a:p>
          <a:p>
            <a:r>
              <a:rPr lang="fr-FR" sz="2400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3. les Proclamations </a:t>
            </a:r>
            <a:r>
              <a:rPr lang="fr-FR" sz="2400" dirty="0">
                <a:latin typeface="AkayaTelivigala" pitchFamily="2" charset="77"/>
                <a:cs typeface="AkayaTelivigala" pitchFamily="2" charset="77"/>
              </a:rPr>
              <a:t>– </a:t>
            </a:r>
            <a:r>
              <a:rPr lang="fr-FR" sz="2400" dirty="0">
                <a:solidFill>
                  <a:srgbClr val="00B0F0"/>
                </a:solidFill>
                <a:latin typeface="AkayaTelivigala" pitchFamily="2" charset="77"/>
                <a:cs typeface="AkayaTelivigala" pitchFamily="2" charset="77"/>
              </a:rPr>
              <a:t>Activation</a:t>
            </a:r>
          </a:p>
          <a:p>
            <a:pPr marL="0" indent="0">
              <a:buNone/>
            </a:pPr>
            <a:endParaRPr lang="fr-FR" dirty="0">
              <a:latin typeface="AkayaTelivigala" pitchFamily="2" charset="77"/>
              <a:cs typeface="AkayaTelivigal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659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D80717-BA0D-CDFA-1D70-1B3C7ECDE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9503"/>
            <a:ext cx="8596668" cy="5021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« Je suis la fille/le fils, bien aimé(e) de Dieu,</a:t>
            </a:r>
          </a:p>
          <a:p>
            <a:pPr marL="0" indent="0" algn="ctr">
              <a:buNone/>
            </a:pPr>
            <a:endParaRPr lang="fr-FR" sz="36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 algn="ctr">
              <a:buNone/>
            </a:pPr>
            <a:r>
              <a:rPr lang="fr-FR" sz="36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 je suis parfait(e) à ses yeux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 </a:t>
            </a:r>
          </a:p>
          <a:p>
            <a:pPr marL="0" indent="0" algn="ctr">
              <a:buNone/>
            </a:pPr>
            <a:r>
              <a:rPr lang="fr-FR" sz="36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et il m’appelle à faire venir </a:t>
            </a:r>
          </a:p>
          <a:p>
            <a:pPr marL="0" indent="0" algn="ctr">
              <a:buNone/>
            </a:pPr>
            <a:endParaRPr lang="fr-FR" sz="3600" b="1" dirty="0">
              <a:solidFill>
                <a:srgbClr val="0070C0"/>
              </a:solidFill>
              <a:latin typeface="AkayaTelivigala" pitchFamily="2" charset="77"/>
              <a:cs typeface="AkayaTelivigala" pitchFamily="2" charset="77"/>
            </a:endParaRPr>
          </a:p>
          <a:p>
            <a:pPr marL="0" indent="0" algn="ctr">
              <a:buNone/>
            </a:pPr>
            <a:r>
              <a:rPr lang="fr-FR" sz="3600" b="1" dirty="0">
                <a:solidFill>
                  <a:srgbClr val="0070C0"/>
                </a:solidFill>
                <a:latin typeface="AkayaTelivigala" pitchFamily="2" charset="77"/>
                <a:cs typeface="AkayaTelivigala" pitchFamily="2" charset="77"/>
              </a:rPr>
              <a:t>son royaume sur terre »</a:t>
            </a:r>
          </a:p>
        </p:txBody>
      </p:sp>
    </p:spTree>
    <p:extLst>
      <p:ext uri="{BB962C8B-B14F-4D97-AF65-F5344CB8AC3E}">
        <p14:creationId xmlns:p14="http://schemas.microsoft.com/office/powerpoint/2010/main" val="18033410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{D24BD2D8-710E-764D-A50B-0E9071AAFAA2}tf10001060</Template>
  <TotalTime>4654</TotalTime>
  <Words>351</Words>
  <Application>Microsoft Macintosh PowerPoint</Application>
  <PresentationFormat>Grand écran</PresentationFormat>
  <Paragraphs>71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AkayaTelivigala</vt:lpstr>
      <vt:lpstr>Arial</vt:lpstr>
      <vt:lpstr>Calibri</vt:lpstr>
      <vt:lpstr>Georgia</vt:lpstr>
      <vt:lpstr>Wingdings 3</vt:lpstr>
      <vt:lpstr>Facette</vt:lpstr>
      <vt:lpstr>Libérer son Identité en Christ   pour lancer les enfants dans leur destinée </vt:lpstr>
      <vt:lpstr>Intro</vt:lpstr>
      <vt:lpstr>I – Je suis comme mon Père</vt:lpstr>
      <vt:lpstr>I - Je suis comme mon Père</vt:lpstr>
      <vt:lpstr>I – Je suis comme mon Père</vt:lpstr>
      <vt:lpstr>I – Je suis comme mon Père</vt:lpstr>
      <vt:lpstr>II – Connaitre qui Dieu est </vt:lpstr>
      <vt:lpstr>II – Comment connaitre qui Dieu est</vt:lpstr>
      <vt:lpstr>Présentation PowerPoint</vt:lpstr>
      <vt:lpstr>II – Comment connaitre qui Dieu est</vt:lpstr>
      <vt:lpstr>II – Comment connaitre qui Dieu est</vt:lpstr>
      <vt:lpstr>Conclusion </vt:lpstr>
      <vt:lpstr>Libérer son identité en Christ pour lancer les enfants dans leur destinée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Célia Leroux</dc:creator>
  <cp:lastModifiedBy>Célia Leroux</cp:lastModifiedBy>
  <cp:revision>2</cp:revision>
  <dcterms:created xsi:type="dcterms:W3CDTF">2024-10-08T11:02:02Z</dcterms:created>
  <dcterms:modified xsi:type="dcterms:W3CDTF">2024-10-11T16:36:31Z</dcterms:modified>
</cp:coreProperties>
</file>