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96" y="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1084-E311-493F-BBE1-272370B07755}" type="datetimeFigureOut">
              <a:rPr lang="fr-FR" smtClean="0"/>
              <a:t>09/03/2016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10B5A-9466-439B-8168-D3F65802F4E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69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n°6 </a:t>
            </a:r>
            <a:r>
              <a:rPr lang="fr-FR" sz="1400" u="sng" dirty="0" smtClean="0">
                <a:latin typeface="Cursif" pitchFamily="34" charset="0"/>
              </a:rPr>
              <a:t>: je bâtis des histoires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3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5" y="561606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G1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899591"/>
            <a:ext cx="4392488" cy="59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2"/>
          <p:cNvGrpSpPr/>
          <p:nvPr/>
        </p:nvGrpSpPr>
        <p:grpSpPr>
          <a:xfrm>
            <a:off x="1124744" y="7380312"/>
            <a:ext cx="4968552" cy="1569660"/>
            <a:chOff x="188640" y="7380312"/>
            <a:chExt cx="4968552" cy="1569660"/>
          </a:xfrm>
        </p:grpSpPr>
        <p:sp>
          <p:nvSpPr>
            <p:cNvPr id="11" name="Rectangle 10"/>
            <p:cNvSpPr/>
            <p:nvPr/>
          </p:nvSpPr>
          <p:spPr>
            <a:xfrm>
              <a:off x="188640" y="7380312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1.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2.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  <a:endParaRPr lang="fr-FR" sz="1200" dirty="0" smtClean="0">
                <a:latin typeface="Cursif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3.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  <a:endParaRPr lang="fr-FR" sz="1200" dirty="0" smtClean="0">
                <a:latin typeface="Cursif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 </a:t>
              </a:r>
              <a:endParaRPr lang="fr-FR" sz="1200" u="sng" dirty="0" smtClean="0">
                <a:latin typeface="Cursif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6952" y="7389674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4.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5.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6.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  <a:endParaRPr lang="fr-FR" sz="12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4"/>
            <a:ext cx="4176464" cy="3405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Cursif" pitchFamily="34" charset="0"/>
              </a:rPr>
              <a:t>Atelier </a:t>
            </a:r>
            <a:r>
              <a:rPr lang="fr-FR" sz="1400" u="sng" dirty="0" smtClean="0">
                <a:latin typeface="Cursif" pitchFamily="34" charset="0"/>
              </a:rPr>
              <a:t>de lecture </a:t>
            </a:r>
            <a:r>
              <a:rPr lang="fr-FR" sz="1400" u="sng" dirty="0" smtClean="0">
                <a:latin typeface="Cursif" pitchFamily="34" charset="0"/>
              </a:rPr>
              <a:t>n°6 </a:t>
            </a:r>
            <a:r>
              <a:rPr lang="fr-FR" sz="1400" u="sng" dirty="0" smtClean="0">
                <a:latin typeface="Cursif" pitchFamily="34" charset="0"/>
              </a:rPr>
              <a:t>: je bâtis des histoires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4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6" y="561607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G2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grpSp>
        <p:nvGrpSpPr>
          <p:cNvPr id="2" name="Groupe 12"/>
          <p:cNvGrpSpPr/>
          <p:nvPr/>
        </p:nvGrpSpPr>
        <p:grpSpPr>
          <a:xfrm>
            <a:off x="1124744" y="7380312"/>
            <a:ext cx="4968552" cy="1569660"/>
            <a:chOff x="188640" y="7380312"/>
            <a:chExt cx="4968552" cy="1569660"/>
          </a:xfrm>
        </p:grpSpPr>
        <p:sp>
          <p:nvSpPr>
            <p:cNvPr id="11" name="Rectangle 10"/>
            <p:cNvSpPr/>
            <p:nvPr/>
          </p:nvSpPr>
          <p:spPr>
            <a:xfrm>
              <a:off x="188640" y="7380312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1.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2.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  <a:endParaRPr lang="fr-FR" sz="1200" dirty="0" smtClean="0">
                <a:latin typeface="Cursif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3.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  <a:endParaRPr lang="fr-FR" sz="1200" dirty="0" smtClean="0">
                <a:latin typeface="Cursif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 </a:t>
              </a:r>
              <a:endParaRPr lang="fr-FR" sz="1200" u="sng" dirty="0" smtClean="0">
                <a:latin typeface="Cursif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6952" y="7389675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4.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5. </a:t>
              </a:r>
              <a:r>
                <a:rPr lang="fr-FR" sz="1200" u="sng" dirty="0" smtClean="0">
                  <a:latin typeface="Cursif" pitchFamily="34" charset="0"/>
                </a:rPr>
                <a:t>		</a:t>
              </a:r>
            </a:p>
            <a:p>
              <a:pPr>
                <a:lnSpc>
                  <a:spcPct val="200000"/>
                </a:lnSpc>
              </a:pPr>
              <a:r>
                <a:rPr lang="fr-FR" sz="1200" dirty="0" smtClean="0">
                  <a:latin typeface="Cursif" pitchFamily="34" charset="0"/>
                </a:rPr>
                <a:t>6. F</a:t>
              </a:r>
              <a:endParaRPr lang="fr-FR" sz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682"/>
          <a:stretch>
            <a:fillRect/>
          </a:stretch>
        </p:blipFill>
        <p:spPr bwMode="auto">
          <a:xfrm>
            <a:off x="601663" y="1403648"/>
            <a:ext cx="5200807" cy="586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4"/>
            <a:ext cx="4176464" cy="3405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dirty="0" smtClean="0">
                <a:latin typeface="Cursif" pitchFamily="34" charset="0"/>
              </a:rPr>
              <a:t>Atelier </a:t>
            </a:r>
            <a:r>
              <a:rPr lang="fr-FR" sz="1400" u="sng" dirty="0" smtClean="0">
                <a:latin typeface="Cursif" pitchFamily="34" charset="0"/>
              </a:rPr>
              <a:t>de lecture </a:t>
            </a:r>
            <a:r>
              <a:rPr lang="fr-FR" sz="1400" u="sng" dirty="0" smtClean="0">
                <a:latin typeface="Cursif" pitchFamily="34" charset="0"/>
              </a:rPr>
              <a:t>n°6 </a:t>
            </a:r>
            <a:r>
              <a:rPr lang="fr-FR" sz="1400" u="sng" dirty="0" smtClean="0">
                <a:latin typeface="Cursif" pitchFamily="34" charset="0"/>
              </a:rPr>
              <a:t>: je </a:t>
            </a:r>
            <a:r>
              <a:rPr lang="fr-FR" sz="1400" u="sng" dirty="0" smtClean="0">
                <a:latin typeface="Cursif" pitchFamily="34" charset="0"/>
              </a:rPr>
              <a:t>lis pour agir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4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6" y="561607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G3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1" y="1331641"/>
            <a:ext cx="5112568" cy="76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640" y="539552"/>
            <a:ext cx="6669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1.Q 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		</a:t>
            </a:r>
            <a:endParaRPr lang="fr-FR" sz="1200" u="sng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R</a:t>
            </a:r>
            <a:r>
              <a:rPr lang="fr-FR" sz="1200" u="sng" dirty="0" smtClean="0">
                <a:latin typeface="Cursif" pitchFamily="34" charset="0"/>
              </a:rPr>
              <a:t>		</a:t>
            </a:r>
            <a:r>
              <a:rPr lang="fr-FR" sz="1200" u="sng" dirty="0" smtClean="0">
                <a:latin typeface="Cursif" pitchFamily="34" charset="0"/>
              </a:rPr>
              <a:t>	</a:t>
            </a:r>
            <a:r>
              <a:rPr lang="fr-FR" sz="1200" u="sng" dirty="0" smtClean="0">
                <a:latin typeface="Cursif" pitchFamily="34" charset="0"/>
              </a:rPr>
              <a:t>				</a:t>
            </a:r>
          </a:p>
          <a:p>
            <a:pPr>
              <a:lnSpc>
                <a:spcPct val="200000"/>
              </a:lnSpc>
            </a:pP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2. </a:t>
            </a:r>
            <a:r>
              <a:rPr lang="fr-FR" sz="1200" dirty="0" smtClean="0">
                <a:latin typeface="Cursif" pitchFamily="34" charset="0"/>
              </a:rPr>
              <a:t>Q</a:t>
            </a:r>
            <a:r>
              <a:rPr lang="fr-FR" sz="1200" u="sng" dirty="0" smtClean="0">
                <a:latin typeface="Cursif" pitchFamily="34" charset="0"/>
              </a:rPr>
              <a:t>							</a:t>
            </a:r>
            <a:endParaRPr lang="fr-FR" sz="1200" u="sng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R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endParaRPr lang="fr-FR" sz="12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3.Q 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R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4.</a:t>
            </a:r>
            <a:r>
              <a:rPr lang="fr-FR" sz="1200" dirty="0" smtClean="0">
                <a:latin typeface="Cursif" pitchFamily="34" charset="0"/>
              </a:rPr>
              <a:t> Q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R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5.</a:t>
            </a:r>
            <a:r>
              <a:rPr lang="fr-FR" sz="1200" dirty="0" smtClean="0">
                <a:latin typeface="Cursif" pitchFamily="34" charset="0"/>
              </a:rPr>
              <a:t> Q</a:t>
            </a:r>
            <a:r>
              <a:rPr lang="fr-FR" sz="1200" u="sng" dirty="0" smtClean="0">
                <a:latin typeface="Cursif" pitchFamily="34" charset="0"/>
              </a:rPr>
              <a:t>						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R</a:t>
            </a:r>
            <a:r>
              <a:rPr lang="fr-FR" sz="1200" u="sng" dirty="0" smtClean="0">
                <a:latin typeface="Cursif" pitchFamily="34" charset="0"/>
              </a:rPr>
              <a:t>							</a:t>
            </a:r>
            <a:endParaRPr lang="fr-FR" sz="12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Office PowerPoint</Application>
  <PresentationFormat>Affichage à l'écran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6</cp:revision>
  <dcterms:created xsi:type="dcterms:W3CDTF">2016-03-09T16:07:22Z</dcterms:created>
  <dcterms:modified xsi:type="dcterms:W3CDTF">2016-03-09T16:12:54Z</dcterms:modified>
</cp:coreProperties>
</file>