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Double, triple, quadruple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6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Double </a:t>
            </a:r>
            <a:r>
              <a:rPr lang="fr-FR" sz="11500" dirty="0">
                <a:solidFill>
                  <a:prstClr val="black"/>
                </a:solidFill>
                <a:latin typeface="Maiandra GD" panose="020E0502030308020204" pitchFamily="34" charset="0"/>
              </a:rPr>
              <a:t>de</a:t>
            </a:r>
            <a:r>
              <a:rPr lang="fr-FR" sz="138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59"/>
    </mc:Choice>
    <mc:Fallback xmlns="">
      <p:transition spd="slow" advTm="32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Maiandra GD" panose="020E0502030308020204" pitchFamily="34" charset="0"/>
              </a:rPr>
              <a:t>Quand je me rends chez ma tante à pied, je mets le triple de temps que quand j’y vais en vélo. Je mets 12 minutes pour y aller en vélo.</a:t>
            </a:r>
          </a:p>
          <a:p>
            <a:r>
              <a:rPr lang="fr-FR" sz="48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temps me faut-il pour aller chez ma tante à pied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84"/>
    </mc:Choice>
    <mc:Fallback xmlns="">
      <p:transition spd="slow" advTm="42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Maiandra GD" panose="020E0502030308020204" pitchFamily="34" charset="0"/>
              </a:rPr>
              <a:t>En dix ans, le prix de la baguette de pain a doublé. Avant, on la payait 40 centimes.</a:t>
            </a:r>
          </a:p>
          <a:p>
            <a:r>
              <a:rPr lang="fr-FR" sz="48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 est le prix d’une baguette de pain actuellement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30"/>
    </mc:Choice>
    <mc:Fallback xmlns="">
      <p:transition spd="slow" advTm="42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2555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36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73345" y="143708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32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44496" y="143708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52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88712" y="142555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36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42019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104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269779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75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27984" y="2701553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90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372200" y="2720059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400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2576" y="4112289"/>
            <a:ext cx="774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36 minutes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56064" y="5445224"/>
            <a:ext cx="774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smtClean="0">
                <a:solidFill>
                  <a:srgbClr val="00B050"/>
                </a:solidFill>
                <a:latin typeface="Maiandra GD" panose="020E0502030308020204" pitchFamily="34" charset="0"/>
              </a:rPr>
              <a:t>80 centimes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6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1700808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 smtClean="0">
                <a:solidFill>
                  <a:srgbClr val="0070C0"/>
                </a:solidFill>
              </a:rPr>
              <a:t>3</a:t>
            </a:r>
            <a:endParaRPr lang="fr-FR" sz="23900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7864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 smtClean="0">
                <a:solidFill>
                  <a:srgbClr val="0070C0"/>
                </a:solidFill>
              </a:rPr>
              <a:t>2</a:t>
            </a:r>
            <a:endParaRPr lang="fr-FR" sz="23900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19872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 smtClean="0">
                <a:solidFill>
                  <a:srgbClr val="0070C0"/>
                </a:solidFill>
              </a:rPr>
              <a:t>1</a:t>
            </a:r>
            <a:endParaRPr lang="fr-FR" sz="23900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2400" y="2293129"/>
            <a:ext cx="874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b="1" dirty="0" smtClean="0">
                <a:solidFill>
                  <a:srgbClr val="FF0000"/>
                </a:solidFill>
              </a:rPr>
              <a:t>C’est parti !</a:t>
            </a:r>
            <a:endParaRPr lang="fr-FR" sz="13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5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Quadruple</a:t>
            </a:r>
            <a:r>
              <a:rPr lang="fr-FR" sz="88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8800" dirty="0" smtClean="0">
                <a:latin typeface="Maiandra GD" panose="020E0502030308020204" pitchFamily="34" charset="0"/>
              </a:rPr>
              <a:t>de</a:t>
            </a:r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9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97"/>
    </mc:Choice>
    <mc:Fallback xmlns="">
      <p:transition spd="slow" advTm="22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1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88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Quadruple</a:t>
            </a:r>
            <a:r>
              <a:rPr lang="fr-FR" sz="88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8800" dirty="0">
                <a:latin typeface="Maiandra GD" panose="020E0502030308020204" pitchFamily="34" charset="0"/>
              </a:rPr>
              <a:t>de</a:t>
            </a:r>
            <a:r>
              <a:rPr lang="fr-FR" sz="88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8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54"/>
    </mc:Choice>
    <mc:Fallback xmlns="">
      <p:transition spd="slow" advTm="22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Double</a:t>
            </a:r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1500" dirty="0">
                <a:latin typeface="Maiandra GD" panose="020E0502030308020204" pitchFamily="34" charset="0"/>
              </a:rPr>
              <a:t>de</a:t>
            </a:r>
            <a:r>
              <a:rPr lang="fr-FR" sz="115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26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3"/>
    </mc:Choice>
    <mc:Fallback xmlns="">
      <p:transition spd="slow" advTm="32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Triple</a:t>
            </a:r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1500" dirty="0">
                <a:latin typeface="Maiandra GD" panose="020E0502030308020204" pitchFamily="34" charset="0"/>
              </a:rPr>
              <a:t>de</a:t>
            </a:r>
            <a:r>
              <a:rPr lang="fr-FR" sz="115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12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26"/>
    </mc:Choice>
    <mc:Fallback xmlns="">
      <p:transition spd="slow" advTm="32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Double</a:t>
            </a:r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1500" dirty="0">
                <a:latin typeface="Maiandra GD" panose="020E0502030308020204" pitchFamily="34" charset="0"/>
              </a:rPr>
              <a:t>de</a:t>
            </a:r>
            <a:r>
              <a:rPr lang="fr-FR" sz="115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52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84"/>
    </mc:Choice>
    <mc:Fallback xmlns="">
      <p:transition spd="slow" advTm="32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Triple</a:t>
            </a:r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1500" dirty="0">
                <a:latin typeface="Maiandra GD" panose="020E0502030308020204" pitchFamily="34" charset="0"/>
              </a:rPr>
              <a:t>de</a:t>
            </a:r>
            <a:r>
              <a:rPr lang="fr-FR" sz="115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84"/>
    </mc:Choice>
    <mc:Fallback xmlns="">
      <p:transition spd="slow" advTm="32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Triple </a:t>
            </a:r>
            <a:r>
              <a:rPr lang="fr-FR" sz="11500" dirty="0" smtClean="0">
                <a:latin typeface="Maiandra GD" panose="020E0502030308020204" pitchFamily="34" charset="0"/>
              </a:rPr>
              <a:t>de</a:t>
            </a:r>
            <a:r>
              <a:rPr lang="fr-FR" sz="138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endParaRPr lang="fr-FR" sz="138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81"/>
    </mc:Choice>
    <mc:Fallback xmlns="">
      <p:transition spd="slow" advTm="32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1|4.7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6|3.5|3.9|3.4|3.3|3.1|12.6|15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156</Words>
  <Application>Microsoft Office PowerPoint</Application>
  <PresentationFormat>Affichage à l'écran (4:3)</PresentationFormat>
  <Paragraphs>49</Paragraphs>
  <Slides>14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Double, triple, quadruple</vt:lpstr>
      <vt:lpstr>Présentation PowerPoint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49</cp:revision>
  <dcterms:created xsi:type="dcterms:W3CDTF">2013-01-27T09:55:18Z</dcterms:created>
  <dcterms:modified xsi:type="dcterms:W3CDTF">2014-03-16T13:19:22Z</dcterms:modified>
</cp:coreProperties>
</file>