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18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24" y="267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5E6E-CFFD-4DBC-9323-11546D6ADF61}" type="datetimeFigureOut">
              <a:rPr lang="fr-FR" smtClean="0"/>
              <a:t>09/09/2012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4E0D8-E9E0-41F5-A241-1C051A2158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9760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5E6E-CFFD-4DBC-9323-11546D6ADF61}" type="datetimeFigureOut">
              <a:rPr lang="fr-FR" smtClean="0"/>
              <a:t>09/09/2012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4E0D8-E9E0-41F5-A241-1C051A2158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1103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5E6E-CFFD-4DBC-9323-11546D6ADF61}" type="datetimeFigureOut">
              <a:rPr lang="fr-FR" smtClean="0"/>
              <a:t>09/09/2012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4E0D8-E9E0-41F5-A241-1C051A2158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5595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5E6E-CFFD-4DBC-9323-11546D6ADF61}" type="datetimeFigureOut">
              <a:rPr lang="fr-FR" smtClean="0"/>
              <a:t>09/09/2012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4E0D8-E9E0-41F5-A241-1C051A2158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9969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5E6E-CFFD-4DBC-9323-11546D6ADF61}" type="datetimeFigureOut">
              <a:rPr lang="fr-FR" smtClean="0"/>
              <a:t>09/09/2012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4E0D8-E9E0-41F5-A241-1C051A2158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608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5E6E-CFFD-4DBC-9323-11546D6ADF61}" type="datetimeFigureOut">
              <a:rPr lang="fr-FR" smtClean="0"/>
              <a:t>09/09/2012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4E0D8-E9E0-41F5-A241-1C051A2158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235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5E6E-CFFD-4DBC-9323-11546D6ADF61}" type="datetimeFigureOut">
              <a:rPr lang="fr-FR" smtClean="0"/>
              <a:t>09/09/2012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4E0D8-E9E0-41F5-A241-1C051A2158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141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5E6E-CFFD-4DBC-9323-11546D6ADF61}" type="datetimeFigureOut">
              <a:rPr lang="fr-FR" smtClean="0"/>
              <a:t>09/09/2012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4E0D8-E9E0-41F5-A241-1C051A2158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8700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5E6E-CFFD-4DBC-9323-11546D6ADF61}" type="datetimeFigureOut">
              <a:rPr lang="fr-FR" smtClean="0"/>
              <a:t>09/09/2012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4E0D8-E9E0-41F5-A241-1C051A2158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7789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5E6E-CFFD-4DBC-9323-11546D6ADF61}" type="datetimeFigureOut">
              <a:rPr lang="fr-FR" smtClean="0"/>
              <a:t>09/09/2012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4E0D8-E9E0-41F5-A241-1C051A2158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2794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5E6E-CFFD-4DBC-9323-11546D6ADF61}" type="datetimeFigureOut">
              <a:rPr lang="fr-FR" smtClean="0"/>
              <a:t>09/09/2012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4E0D8-E9E0-41F5-A241-1C051A2158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6357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25E6E-CFFD-4DBC-9323-11546D6ADF61}" type="datetimeFigureOut">
              <a:rPr lang="fr-FR" smtClean="0"/>
              <a:t>09/09/2012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4E0D8-E9E0-41F5-A241-1C051A2158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39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6632" y="107504"/>
            <a:ext cx="6624736" cy="4248472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760" y="135861"/>
            <a:ext cx="4752528" cy="4191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994430"/>
              </p:ext>
            </p:extLst>
          </p:nvPr>
        </p:nvGraphicFramePr>
        <p:xfrm>
          <a:off x="1938542" y="2483768"/>
          <a:ext cx="3412964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241"/>
                <a:gridCol w="853241"/>
                <a:gridCol w="853241"/>
                <a:gridCol w="853241"/>
              </a:tblGrid>
              <a:tr h="684076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r</a:t>
                      </a:r>
                      <a:endParaRPr lang="fr-FR" sz="44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chemeClr val="tx1"/>
                          </a:solidFill>
                        </a:rPr>
                        <a:t>V</a:t>
                      </a:r>
                      <a:endParaRPr lang="fr-FR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fr-FR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n</a:t>
                      </a:r>
                      <a:endParaRPr lang="fr-FR" sz="44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fr-FR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8301" y="4644008"/>
            <a:ext cx="6624736" cy="424847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429" y="4672365"/>
            <a:ext cx="4752528" cy="4191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541473"/>
              </p:ext>
            </p:extLst>
          </p:nvPr>
        </p:nvGraphicFramePr>
        <p:xfrm>
          <a:off x="1920211" y="7020272"/>
          <a:ext cx="3412964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241"/>
                <a:gridCol w="853241"/>
                <a:gridCol w="853241"/>
                <a:gridCol w="853241"/>
              </a:tblGrid>
              <a:tr h="684076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chemeClr val="tx1"/>
                          </a:solidFill>
                          <a:latin typeface="cursive" pitchFamily="2" charset="0"/>
                        </a:rPr>
                        <a:t>s</a:t>
                      </a:r>
                      <a:endParaRPr lang="fr-FR" sz="4800" dirty="0">
                        <a:solidFill>
                          <a:schemeClr val="tx1"/>
                        </a:solidFill>
                        <a:latin typeface="cursive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fr-FR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fr-FR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i</a:t>
                      </a:r>
                      <a:endParaRPr lang="fr-FR" sz="44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fr-FR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0066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632" y="107504"/>
            <a:ext cx="6624736" cy="4248472"/>
          </a:xfrm>
          <a:prstGeom prst="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760" y="135861"/>
            <a:ext cx="4752528" cy="4191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040262"/>
              </p:ext>
            </p:extLst>
          </p:nvPr>
        </p:nvGraphicFramePr>
        <p:xfrm>
          <a:off x="1938542" y="2483768"/>
          <a:ext cx="3412964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241"/>
                <a:gridCol w="853241"/>
                <a:gridCol w="853241"/>
                <a:gridCol w="853241"/>
              </a:tblGrid>
              <a:tr h="684076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z</a:t>
                      </a:r>
                      <a:endParaRPr lang="fr-FR" sz="44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fr-FR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fr-FR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h</a:t>
                      </a:r>
                      <a:endParaRPr lang="fr-FR" sz="44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chemeClr val="tx1"/>
                          </a:solidFill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8301" y="4644008"/>
            <a:ext cx="6624736" cy="424847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429" y="4672365"/>
            <a:ext cx="4752528" cy="4191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061372"/>
              </p:ext>
            </p:extLst>
          </p:nvPr>
        </p:nvGraphicFramePr>
        <p:xfrm>
          <a:off x="1920211" y="7020272"/>
          <a:ext cx="3412964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241"/>
                <a:gridCol w="853241"/>
                <a:gridCol w="853241"/>
                <a:gridCol w="853241"/>
              </a:tblGrid>
              <a:tr h="684076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</a:rPr>
                        <a:t>k</a:t>
                      </a:r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chemeClr val="tx1"/>
                          </a:solidFill>
                          <a:latin typeface="cursive" pitchFamily="2" charset="0"/>
                        </a:rPr>
                        <a:t>b</a:t>
                      </a:r>
                      <a:endParaRPr lang="fr-FR" sz="4800" dirty="0">
                        <a:solidFill>
                          <a:schemeClr val="tx1"/>
                        </a:solidFill>
                        <a:latin typeface="cursive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chemeClr val="tx1"/>
                          </a:solidFill>
                        </a:rPr>
                        <a:t>p</a:t>
                      </a:r>
                      <a:endParaRPr lang="fr-FR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fr-FR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y</a:t>
                      </a:r>
                      <a:endParaRPr lang="fr-FR" sz="44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fr-FR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8263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632" y="107504"/>
            <a:ext cx="6624736" cy="4248472"/>
          </a:xfrm>
          <a:prstGeom prst="rect">
            <a:avLst/>
          </a:prstGeom>
          <a:solidFill>
            <a:schemeClr val="bg1"/>
          </a:solidFill>
          <a:ln w="57150">
            <a:solidFill>
              <a:srgbClr val="C618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760" y="135861"/>
            <a:ext cx="4752528" cy="4191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884874"/>
              </p:ext>
            </p:extLst>
          </p:nvPr>
        </p:nvGraphicFramePr>
        <p:xfrm>
          <a:off x="1938542" y="2483768"/>
          <a:ext cx="3412964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241"/>
                <a:gridCol w="853241"/>
                <a:gridCol w="853241"/>
                <a:gridCol w="853241"/>
              </a:tblGrid>
              <a:tr h="684076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d</a:t>
                      </a:r>
                      <a:endParaRPr lang="fr-FR" sz="4400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fr-FR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fr-FR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v</a:t>
                      </a:r>
                      <a:endParaRPr lang="fr-FR" sz="44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8301" y="4644008"/>
            <a:ext cx="6624736" cy="4248472"/>
          </a:xfrm>
          <a:prstGeom prst="rect">
            <a:avLst/>
          </a:prstGeom>
          <a:solidFill>
            <a:schemeClr val="bg1"/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429" y="4672365"/>
            <a:ext cx="4752528" cy="4191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634062"/>
              </p:ext>
            </p:extLst>
          </p:nvPr>
        </p:nvGraphicFramePr>
        <p:xfrm>
          <a:off x="1920211" y="7020272"/>
          <a:ext cx="3412964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241"/>
                <a:gridCol w="853241"/>
                <a:gridCol w="853241"/>
                <a:gridCol w="853241"/>
              </a:tblGrid>
              <a:tr h="684076"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chemeClr val="tx1"/>
                          </a:solidFill>
                          <a:latin typeface="cursive" pitchFamily="2" charset="0"/>
                        </a:rPr>
                        <a:t>t</a:t>
                      </a:r>
                      <a:endParaRPr lang="fr-FR" sz="4800" dirty="0">
                        <a:solidFill>
                          <a:schemeClr val="tx1"/>
                        </a:solidFill>
                        <a:latin typeface="cursive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fr-FR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fr-FR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fr-FR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400" b="1" dirty="0" smtClean="0">
                          <a:solidFill>
                            <a:schemeClr val="tx1"/>
                          </a:solidFill>
                          <a:latin typeface="Cursive standard" pitchFamily="2" charset="0"/>
                        </a:rPr>
                        <a:t>q</a:t>
                      </a:r>
                      <a:endParaRPr lang="fr-FR" sz="4400" b="1" dirty="0">
                        <a:solidFill>
                          <a:schemeClr val="tx1"/>
                        </a:solidFill>
                        <a:latin typeface="Cursive standard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fr-FR" sz="3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0605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48</Words>
  <Application>Microsoft Office PowerPoint</Application>
  <PresentationFormat>On-screen Show (4:3)</PresentationFormat>
  <Paragraphs>48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</dc:creator>
  <cp:lastModifiedBy>julie</cp:lastModifiedBy>
  <cp:revision>1</cp:revision>
  <dcterms:created xsi:type="dcterms:W3CDTF">2012-09-09T16:40:20Z</dcterms:created>
  <dcterms:modified xsi:type="dcterms:W3CDTF">2012-09-09T16:53:05Z</dcterms:modified>
</cp:coreProperties>
</file>