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8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487FD7-F5E9-4922-8B68-42DABD7AFF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AD453-8CB9-4693-92D2-32A716CFAF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E05405-E199-4861-A620-48A111AC2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1EEA-C3E0-4E8E-9D1A-60160F2C9BD4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946D35-7BDD-47FD-9C52-7689543EC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F7A2C0-0562-4FB3-B39C-DA858E039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EB30-65E1-4B8D-B781-546B452D8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09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216428-2951-47F7-A726-102BFBA6D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50A553A-F7E5-497D-B79C-3591A34265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791C3F-50A2-44B0-A3B3-E97B1A568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1EEA-C3E0-4E8E-9D1A-60160F2C9BD4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23627D-C88A-4C0E-A618-4FF7575AE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67A6F0-A1C6-4169-872B-665585D77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EB30-65E1-4B8D-B781-546B452D8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705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6B0EA20-6A77-4E55-8602-3D849B9506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FC2648-4591-4E14-849F-72E1F07B7B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F7D606-1755-433C-B3BE-2B20C3297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1EEA-C3E0-4E8E-9D1A-60160F2C9BD4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5DDD4B-6D20-4910-A305-92C519DE9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D8B6EA-4706-45B8-9101-5B109FD8D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EB30-65E1-4B8D-B781-546B452D8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570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56F29F-141A-4A57-9688-6B9275E2E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3CF9A5-53BF-45E0-AC33-67697FD0C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3DBBE9-A15C-452E-A0F6-0A283387A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1EEA-C3E0-4E8E-9D1A-60160F2C9BD4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9620E0-FE6D-4ABA-BC68-E65FF0985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5ACB4F-E513-4D16-A820-D0A71E7ED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EB30-65E1-4B8D-B781-546B452D8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904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CC5D75-81D8-491A-8250-B6155EF6C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6EAACA-9B22-4CEF-84A3-12C04E303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F5F244-07D5-40F1-8294-B43E77E84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1EEA-C3E0-4E8E-9D1A-60160F2C9BD4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47F608-E707-4C34-8FAB-0875CEE96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4CD6F1-9139-4B87-A3F8-EC028C7F9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EB30-65E1-4B8D-B781-546B452D8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95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1ADFCD-F75D-4E85-97F3-D7C9284F1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D61CD0-4EAB-41CF-9985-BD6FAD0CDA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1D64C99-D9C5-49D3-A401-04C4C554E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1023B5-30AB-4E5A-8E78-FA2893AFC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1EEA-C3E0-4E8E-9D1A-60160F2C9BD4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705218-4328-4A34-B65F-21D06B8B3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2E861F-1508-4DD9-B67C-E3DAF7F70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EB30-65E1-4B8D-B781-546B452D8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0007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95F383-B39C-490C-8603-2B863DF7E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C91C312-5C4D-40FF-9DC9-38264BE16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E9BE834-E3EB-476A-8C8F-B44700BA0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9CC00C0-8FF7-4CF9-A93C-E295EF973D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EBBF38E-611E-4EE7-8D25-1A7BBDB536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B100A17-9713-46FB-A8BD-36B28A276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1EEA-C3E0-4E8E-9D1A-60160F2C9BD4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128987E-E3C8-4D1A-84C3-A0C1F3CE2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0B8B716-2946-41C3-BB32-DC44CC483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EB30-65E1-4B8D-B781-546B452D8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172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BA4E8A-8B54-4173-949B-1F17A0122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8F77859-C367-4FB4-AE48-BA20CBA7F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1EEA-C3E0-4E8E-9D1A-60160F2C9BD4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55173C2-0F5E-4382-9D0C-CBD35E7EC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B734B6B-A978-44DA-AFE4-F344B2E86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EB30-65E1-4B8D-B781-546B452D8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83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4D28C0D-7158-4886-9626-744CF7A16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1EEA-C3E0-4E8E-9D1A-60160F2C9BD4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BDF2BF6-4716-4A89-8466-002AD15BD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42BCD6E-588C-41BF-B00F-AD21B272D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EB30-65E1-4B8D-B781-546B452D8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353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BE7671-DE94-4A45-B751-7496C309E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93AC79-A4CD-4636-9CF8-975517F1C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673BA93-2CED-4794-BFDC-9B783BA800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F8B921-8DCE-442C-9A7D-12ECC302F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1EEA-C3E0-4E8E-9D1A-60160F2C9BD4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250389-6D1E-4351-B764-79A34C467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FDFAC2C-F0A8-4AB7-89AA-F9F53F451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EB30-65E1-4B8D-B781-546B452D8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643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40C71E-F879-4150-89D4-D379D7C0E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94DE83C-D6B4-4273-A444-E41150E546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2BC2E8-8E23-4B44-9A44-71F48E4B9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FEFA19-DDA4-45EC-A37F-2EA957469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1EEA-C3E0-4E8E-9D1A-60160F2C9BD4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24192E-B739-433F-A4A1-68B4301C9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A28454-53F9-4358-8B4D-FC0423A7B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EB30-65E1-4B8D-B781-546B452D8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83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DFE2114-537A-4C9B-B152-99EF01732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3A3C40-A8C9-460A-8686-9112ECD6C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25D0F1-5FCC-4E0E-9DF2-EA631C125C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11EEA-C3E0-4E8E-9D1A-60160F2C9BD4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A2964A-1C6F-4450-8CC8-6A62DCC0D1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47D2FA-97EC-4F4B-8784-E9BCDD6EA9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BEB30-65E1-4B8D-B781-546B452D8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879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56C5722-3652-4434-ABED-C23BA4EA0DDA}"/>
              </a:ext>
            </a:extLst>
          </p:cNvPr>
          <p:cNvSpPr/>
          <p:nvPr/>
        </p:nvSpPr>
        <p:spPr>
          <a:xfrm>
            <a:off x="275422" y="231354"/>
            <a:ext cx="11732964" cy="6334699"/>
          </a:xfrm>
          <a:custGeom>
            <a:avLst/>
            <a:gdLst>
              <a:gd name="connsiteX0" fmla="*/ 0 w 11732964"/>
              <a:gd name="connsiteY0" fmla="*/ 0 h 6334699"/>
              <a:gd name="connsiteX1" fmla="*/ 703978 w 11732964"/>
              <a:gd name="connsiteY1" fmla="*/ 0 h 6334699"/>
              <a:gd name="connsiteX2" fmla="*/ 1173296 w 11732964"/>
              <a:gd name="connsiteY2" fmla="*/ 0 h 6334699"/>
              <a:gd name="connsiteX3" fmla="*/ 1994604 w 11732964"/>
              <a:gd name="connsiteY3" fmla="*/ 0 h 6334699"/>
              <a:gd name="connsiteX4" fmla="*/ 2346593 w 11732964"/>
              <a:gd name="connsiteY4" fmla="*/ 0 h 6334699"/>
              <a:gd name="connsiteX5" fmla="*/ 2698582 w 11732964"/>
              <a:gd name="connsiteY5" fmla="*/ 0 h 6334699"/>
              <a:gd name="connsiteX6" fmla="*/ 3285230 w 11732964"/>
              <a:gd name="connsiteY6" fmla="*/ 0 h 6334699"/>
              <a:gd name="connsiteX7" fmla="*/ 3871878 w 11732964"/>
              <a:gd name="connsiteY7" fmla="*/ 0 h 6334699"/>
              <a:gd name="connsiteX8" fmla="*/ 4693186 w 11732964"/>
              <a:gd name="connsiteY8" fmla="*/ 0 h 6334699"/>
              <a:gd name="connsiteX9" fmla="*/ 5045175 w 11732964"/>
              <a:gd name="connsiteY9" fmla="*/ 0 h 6334699"/>
              <a:gd name="connsiteX10" fmla="*/ 5631823 w 11732964"/>
              <a:gd name="connsiteY10" fmla="*/ 0 h 6334699"/>
              <a:gd name="connsiteX11" fmla="*/ 5866482 w 11732964"/>
              <a:gd name="connsiteY11" fmla="*/ 0 h 6334699"/>
              <a:gd name="connsiteX12" fmla="*/ 6335801 w 11732964"/>
              <a:gd name="connsiteY12" fmla="*/ 0 h 6334699"/>
              <a:gd name="connsiteX13" fmla="*/ 6570460 w 11732964"/>
              <a:gd name="connsiteY13" fmla="*/ 0 h 6334699"/>
              <a:gd name="connsiteX14" fmla="*/ 6922449 w 11732964"/>
              <a:gd name="connsiteY14" fmla="*/ 0 h 6334699"/>
              <a:gd name="connsiteX15" fmla="*/ 7157108 w 11732964"/>
              <a:gd name="connsiteY15" fmla="*/ 0 h 6334699"/>
              <a:gd name="connsiteX16" fmla="*/ 7391767 w 11732964"/>
              <a:gd name="connsiteY16" fmla="*/ 0 h 6334699"/>
              <a:gd name="connsiteX17" fmla="*/ 7861086 w 11732964"/>
              <a:gd name="connsiteY17" fmla="*/ 0 h 6334699"/>
              <a:gd name="connsiteX18" fmla="*/ 8565064 w 11732964"/>
              <a:gd name="connsiteY18" fmla="*/ 0 h 6334699"/>
              <a:gd name="connsiteX19" fmla="*/ 9386371 w 11732964"/>
              <a:gd name="connsiteY19" fmla="*/ 0 h 6334699"/>
              <a:gd name="connsiteX20" fmla="*/ 9855690 w 11732964"/>
              <a:gd name="connsiteY20" fmla="*/ 0 h 6334699"/>
              <a:gd name="connsiteX21" fmla="*/ 10676997 w 11732964"/>
              <a:gd name="connsiteY21" fmla="*/ 0 h 6334699"/>
              <a:gd name="connsiteX22" fmla="*/ 11732964 w 11732964"/>
              <a:gd name="connsiteY22" fmla="*/ 0 h 6334699"/>
              <a:gd name="connsiteX23" fmla="*/ 11732964 w 11732964"/>
              <a:gd name="connsiteY23" fmla="*/ 639229 h 6334699"/>
              <a:gd name="connsiteX24" fmla="*/ 11732964 w 11732964"/>
              <a:gd name="connsiteY24" fmla="*/ 1151763 h 6334699"/>
              <a:gd name="connsiteX25" fmla="*/ 11732964 w 11732964"/>
              <a:gd name="connsiteY25" fmla="*/ 1727645 h 6334699"/>
              <a:gd name="connsiteX26" fmla="*/ 11732964 w 11732964"/>
              <a:gd name="connsiteY26" fmla="*/ 2430221 h 6334699"/>
              <a:gd name="connsiteX27" fmla="*/ 11732964 w 11732964"/>
              <a:gd name="connsiteY27" fmla="*/ 3132797 h 6334699"/>
              <a:gd name="connsiteX28" fmla="*/ 11732964 w 11732964"/>
              <a:gd name="connsiteY28" fmla="*/ 3518637 h 6334699"/>
              <a:gd name="connsiteX29" fmla="*/ 11732964 w 11732964"/>
              <a:gd name="connsiteY29" fmla="*/ 4031172 h 6334699"/>
              <a:gd name="connsiteX30" fmla="*/ 11732964 w 11732964"/>
              <a:gd name="connsiteY30" fmla="*/ 4417013 h 6334699"/>
              <a:gd name="connsiteX31" fmla="*/ 11732964 w 11732964"/>
              <a:gd name="connsiteY31" fmla="*/ 4929548 h 6334699"/>
              <a:gd name="connsiteX32" fmla="*/ 11732964 w 11732964"/>
              <a:gd name="connsiteY32" fmla="*/ 5442082 h 6334699"/>
              <a:gd name="connsiteX33" fmla="*/ 11732964 w 11732964"/>
              <a:gd name="connsiteY33" fmla="*/ 5827923 h 6334699"/>
              <a:gd name="connsiteX34" fmla="*/ 11732964 w 11732964"/>
              <a:gd name="connsiteY34" fmla="*/ 6334699 h 6334699"/>
              <a:gd name="connsiteX35" fmla="*/ 10911657 w 11732964"/>
              <a:gd name="connsiteY35" fmla="*/ 6334699 h 6334699"/>
              <a:gd name="connsiteX36" fmla="*/ 10207679 w 11732964"/>
              <a:gd name="connsiteY36" fmla="*/ 6334699 h 6334699"/>
              <a:gd name="connsiteX37" fmla="*/ 9855690 w 11732964"/>
              <a:gd name="connsiteY37" fmla="*/ 6334699 h 6334699"/>
              <a:gd name="connsiteX38" fmla="*/ 9151712 w 11732964"/>
              <a:gd name="connsiteY38" fmla="*/ 6334699 h 6334699"/>
              <a:gd name="connsiteX39" fmla="*/ 8447734 w 11732964"/>
              <a:gd name="connsiteY39" fmla="*/ 6334699 h 6334699"/>
              <a:gd name="connsiteX40" fmla="*/ 7978416 w 11732964"/>
              <a:gd name="connsiteY40" fmla="*/ 6334699 h 6334699"/>
              <a:gd name="connsiteX41" fmla="*/ 7391767 w 11732964"/>
              <a:gd name="connsiteY41" fmla="*/ 6334699 h 6334699"/>
              <a:gd name="connsiteX42" fmla="*/ 6687789 w 11732964"/>
              <a:gd name="connsiteY42" fmla="*/ 6334699 h 6334699"/>
              <a:gd name="connsiteX43" fmla="*/ 6101141 w 11732964"/>
              <a:gd name="connsiteY43" fmla="*/ 6334699 h 6334699"/>
              <a:gd name="connsiteX44" fmla="*/ 5397163 w 11732964"/>
              <a:gd name="connsiteY44" fmla="*/ 6334699 h 6334699"/>
              <a:gd name="connsiteX45" fmla="*/ 4575856 w 11732964"/>
              <a:gd name="connsiteY45" fmla="*/ 6334699 h 6334699"/>
              <a:gd name="connsiteX46" fmla="*/ 3989208 w 11732964"/>
              <a:gd name="connsiteY46" fmla="*/ 6334699 h 6334699"/>
              <a:gd name="connsiteX47" fmla="*/ 3754548 w 11732964"/>
              <a:gd name="connsiteY47" fmla="*/ 6334699 h 6334699"/>
              <a:gd name="connsiteX48" fmla="*/ 3050571 w 11732964"/>
              <a:gd name="connsiteY48" fmla="*/ 6334699 h 6334699"/>
              <a:gd name="connsiteX49" fmla="*/ 2463922 w 11732964"/>
              <a:gd name="connsiteY49" fmla="*/ 6334699 h 6334699"/>
              <a:gd name="connsiteX50" fmla="*/ 2229263 w 11732964"/>
              <a:gd name="connsiteY50" fmla="*/ 6334699 h 6334699"/>
              <a:gd name="connsiteX51" fmla="*/ 1877274 w 11732964"/>
              <a:gd name="connsiteY51" fmla="*/ 6334699 h 6334699"/>
              <a:gd name="connsiteX52" fmla="*/ 1290626 w 11732964"/>
              <a:gd name="connsiteY52" fmla="*/ 6334699 h 6334699"/>
              <a:gd name="connsiteX53" fmla="*/ 938637 w 11732964"/>
              <a:gd name="connsiteY53" fmla="*/ 6334699 h 6334699"/>
              <a:gd name="connsiteX54" fmla="*/ 0 w 11732964"/>
              <a:gd name="connsiteY54" fmla="*/ 6334699 h 6334699"/>
              <a:gd name="connsiteX55" fmla="*/ 0 w 11732964"/>
              <a:gd name="connsiteY55" fmla="*/ 5632123 h 6334699"/>
              <a:gd name="connsiteX56" fmla="*/ 0 w 11732964"/>
              <a:gd name="connsiteY56" fmla="*/ 5246283 h 6334699"/>
              <a:gd name="connsiteX57" fmla="*/ 0 w 11732964"/>
              <a:gd name="connsiteY57" fmla="*/ 4860442 h 6334699"/>
              <a:gd name="connsiteX58" fmla="*/ 0 w 11732964"/>
              <a:gd name="connsiteY58" fmla="*/ 4474601 h 6334699"/>
              <a:gd name="connsiteX59" fmla="*/ 0 w 11732964"/>
              <a:gd name="connsiteY59" fmla="*/ 3898719 h 6334699"/>
              <a:gd name="connsiteX60" fmla="*/ 0 w 11732964"/>
              <a:gd name="connsiteY60" fmla="*/ 3386185 h 6334699"/>
              <a:gd name="connsiteX61" fmla="*/ 0 w 11732964"/>
              <a:gd name="connsiteY61" fmla="*/ 2936997 h 6334699"/>
              <a:gd name="connsiteX62" fmla="*/ 0 w 11732964"/>
              <a:gd name="connsiteY62" fmla="*/ 2551156 h 6334699"/>
              <a:gd name="connsiteX63" fmla="*/ 0 w 11732964"/>
              <a:gd name="connsiteY63" fmla="*/ 1911927 h 6334699"/>
              <a:gd name="connsiteX64" fmla="*/ 0 w 11732964"/>
              <a:gd name="connsiteY64" fmla="*/ 1209352 h 6334699"/>
              <a:gd name="connsiteX65" fmla="*/ 0 w 11732964"/>
              <a:gd name="connsiteY65" fmla="*/ 823511 h 6334699"/>
              <a:gd name="connsiteX66" fmla="*/ 0 w 11732964"/>
              <a:gd name="connsiteY66" fmla="*/ 0 h 6334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1732964" h="6334699" fill="none" extrusionOk="0">
                <a:moveTo>
                  <a:pt x="0" y="0"/>
                </a:moveTo>
                <a:cubicBezTo>
                  <a:pt x="146320" y="-35064"/>
                  <a:pt x="540531" y="81747"/>
                  <a:pt x="703978" y="0"/>
                </a:cubicBezTo>
                <a:cubicBezTo>
                  <a:pt x="867425" y="-81747"/>
                  <a:pt x="1069458" y="32896"/>
                  <a:pt x="1173296" y="0"/>
                </a:cubicBezTo>
                <a:cubicBezTo>
                  <a:pt x="1277134" y="-32896"/>
                  <a:pt x="1664630" y="8650"/>
                  <a:pt x="1994604" y="0"/>
                </a:cubicBezTo>
                <a:cubicBezTo>
                  <a:pt x="2324578" y="-8650"/>
                  <a:pt x="2220159" y="36624"/>
                  <a:pt x="2346593" y="0"/>
                </a:cubicBezTo>
                <a:cubicBezTo>
                  <a:pt x="2473027" y="-36624"/>
                  <a:pt x="2567596" y="5306"/>
                  <a:pt x="2698582" y="0"/>
                </a:cubicBezTo>
                <a:cubicBezTo>
                  <a:pt x="2829568" y="-5306"/>
                  <a:pt x="3109825" y="5912"/>
                  <a:pt x="3285230" y="0"/>
                </a:cubicBezTo>
                <a:cubicBezTo>
                  <a:pt x="3460635" y="-5912"/>
                  <a:pt x="3677351" y="2534"/>
                  <a:pt x="3871878" y="0"/>
                </a:cubicBezTo>
                <a:cubicBezTo>
                  <a:pt x="4066405" y="-2534"/>
                  <a:pt x="4333377" y="21171"/>
                  <a:pt x="4693186" y="0"/>
                </a:cubicBezTo>
                <a:cubicBezTo>
                  <a:pt x="5052995" y="-21171"/>
                  <a:pt x="4925542" y="30244"/>
                  <a:pt x="5045175" y="0"/>
                </a:cubicBezTo>
                <a:cubicBezTo>
                  <a:pt x="5164808" y="-30244"/>
                  <a:pt x="5408997" y="53158"/>
                  <a:pt x="5631823" y="0"/>
                </a:cubicBezTo>
                <a:cubicBezTo>
                  <a:pt x="5854649" y="-53158"/>
                  <a:pt x="5817048" y="5797"/>
                  <a:pt x="5866482" y="0"/>
                </a:cubicBezTo>
                <a:cubicBezTo>
                  <a:pt x="5915916" y="-5797"/>
                  <a:pt x="6236884" y="829"/>
                  <a:pt x="6335801" y="0"/>
                </a:cubicBezTo>
                <a:cubicBezTo>
                  <a:pt x="6434718" y="-829"/>
                  <a:pt x="6517457" y="6084"/>
                  <a:pt x="6570460" y="0"/>
                </a:cubicBezTo>
                <a:cubicBezTo>
                  <a:pt x="6623463" y="-6084"/>
                  <a:pt x="6783106" y="35178"/>
                  <a:pt x="6922449" y="0"/>
                </a:cubicBezTo>
                <a:cubicBezTo>
                  <a:pt x="7061792" y="-35178"/>
                  <a:pt x="7047509" y="18560"/>
                  <a:pt x="7157108" y="0"/>
                </a:cubicBezTo>
                <a:cubicBezTo>
                  <a:pt x="7266707" y="-18560"/>
                  <a:pt x="7337928" y="17106"/>
                  <a:pt x="7391767" y="0"/>
                </a:cubicBezTo>
                <a:cubicBezTo>
                  <a:pt x="7445606" y="-17106"/>
                  <a:pt x="7641439" y="991"/>
                  <a:pt x="7861086" y="0"/>
                </a:cubicBezTo>
                <a:cubicBezTo>
                  <a:pt x="8080733" y="-991"/>
                  <a:pt x="8368411" y="82473"/>
                  <a:pt x="8565064" y="0"/>
                </a:cubicBezTo>
                <a:cubicBezTo>
                  <a:pt x="8761717" y="-82473"/>
                  <a:pt x="9072843" y="19376"/>
                  <a:pt x="9386371" y="0"/>
                </a:cubicBezTo>
                <a:cubicBezTo>
                  <a:pt x="9699899" y="-19376"/>
                  <a:pt x="9624789" y="12263"/>
                  <a:pt x="9855690" y="0"/>
                </a:cubicBezTo>
                <a:cubicBezTo>
                  <a:pt x="10086591" y="-12263"/>
                  <a:pt x="10280677" y="62564"/>
                  <a:pt x="10676997" y="0"/>
                </a:cubicBezTo>
                <a:cubicBezTo>
                  <a:pt x="11073317" y="-62564"/>
                  <a:pt x="11496266" y="112409"/>
                  <a:pt x="11732964" y="0"/>
                </a:cubicBezTo>
                <a:cubicBezTo>
                  <a:pt x="11786762" y="247026"/>
                  <a:pt x="11681742" y="466288"/>
                  <a:pt x="11732964" y="639229"/>
                </a:cubicBezTo>
                <a:cubicBezTo>
                  <a:pt x="11784186" y="812170"/>
                  <a:pt x="11698113" y="993976"/>
                  <a:pt x="11732964" y="1151763"/>
                </a:cubicBezTo>
                <a:cubicBezTo>
                  <a:pt x="11767815" y="1309550"/>
                  <a:pt x="11683868" y="1562071"/>
                  <a:pt x="11732964" y="1727645"/>
                </a:cubicBezTo>
                <a:cubicBezTo>
                  <a:pt x="11782060" y="1893219"/>
                  <a:pt x="11665445" y="2192377"/>
                  <a:pt x="11732964" y="2430221"/>
                </a:cubicBezTo>
                <a:cubicBezTo>
                  <a:pt x="11800483" y="2668065"/>
                  <a:pt x="11649902" y="2865761"/>
                  <a:pt x="11732964" y="3132797"/>
                </a:cubicBezTo>
                <a:cubicBezTo>
                  <a:pt x="11816026" y="3399833"/>
                  <a:pt x="11732507" y="3362037"/>
                  <a:pt x="11732964" y="3518637"/>
                </a:cubicBezTo>
                <a:cubicBezTo>
                  <a:pt x="11733421" y="3675237"/>
                  <a:pt x="11696515" y="3922596"/>
                  <a:pt x="11732964" y="4031172"/>
                </a:cubicBezTo>
                <a:cubicBezTo>
                  <a:pt x="11769413" y="4139748"/>
                  <a:pt x="11695504" y="4249114"/>
                  <a:pt x="11732964" y="4417013"/>
                </a:cubicBezTo>
                <a:cubicBezTo>
                  <a:pt x="11770424" y="4584912"/>
                  <a:pt x="11729249" y="4777972"/>
                  <a:pt x="11732964" y="4929548"/>
                </a:cubicBezTo>
                <a:cubicBezTo>
                  <a:pt x="11736679" y="5081125"/>
                  <a:pt x="11705639" y="5187826"/>
                  <a:pt x="11732964" y="5442082"/>
                </a:cubicBezTo>
                <a:cubicBezTo>
                  <a:pt x="11760289" y="5696338"/>
                  <a:pt x="11700988" y="5711027"/>
                  <a:pt x="11732964" y="5827923"/>
                </a:cubicBezTo>
                <a:cubicBezTo>
                  <a:pt x="11764940" y="5944819"/>
                  <a:pt x="11724108" y="6187665"/>
                  <a:pt x="11732964" y="6334699"/>
                </a:cubicBezTo>
                <a:cubicBezTo>
                  <a:pt x="11374761" y="6402901"/>
                  <a:pt x="11224560" y="6322174"/>
                  <a:pt x="10911657" y="6334699"/>
                </a:cubicBezTo>
                <a:cubicBezTo>
                  <a:pt x="10598754" y="6347224"/>
                  <a:pt x="10384583" y="6327496"/>
                  <a:pt x="10207679" y="6334699"/>
                </a:cubicBezTo>
                <a:cubicBezTo>
                  <a:pt x="10030775" y="6341902"/>
                  <a:pt x="9947215" y="6297361"/>
                  <a:pt x="9855690" y="6334699"/>
                </a:cubicBezTo>
                <a:cubicBezTo>
                  <a:pt x="9764165" y="6372037"/>
                  <a:pt x="9406957" y="6328503"/>
                  <a:pt x="9151712" y="6334699"/>
                </a:cubicBezTo>
                <a:cubicBezTo>
                  <a:pt x="8896467" y="6340895"/>
                  <a:pt x="8658381" y="6289940"/>
                  <a:pt x="8447734" y="6334699"/>
                </a:cubicBezTo>
                <a:cubicBezTo>
                  <a:pt x="8237087" y="6379458"/>
                  <a:pt x="8190403" y="6300855"/>
                  <a:pt x="7978416" y="6334699"/>
                </a:cubicBezTo>
                <a:cubicBezTo>
                  <a:pt x="7766429" y="6368543"/>
                  <a:pt x="7557404" y="6290772"/>
                  <a:pt x="7391767" y="6334699"/>
                </a:cubicBezTo>
                <a:cubicBezTo>
                  <a:pt x="7226130" y="6378626"/>
                  <a:pt x="6995966" y="6277697"/>
                  <a:pt x="6687789" y="6334699"/>
                </a:cubicBezTo>
                <a:cubicBezTo>
                  <a:pt x="6379612" y="6391701"/>
                  <a:pt x="6285909" y="6309141"/>
                  <a:pt x="6101141" y="6334699"/>
                </a:cubicBezTo>
                <a:cubicBezTo>
                  <a:pt x="5916373" y="6360257"/>
                  <a:pt x="5731450" y="6268855"/>
                  <a:pt x="5397163" y="6334699"/>
                </a:cubicBezTo>
                <a:cubicBezTo>
                  <a:pt x="5062876" y="6400543"/>
                  <a:pt x="4855545" y="6240031"/>
                  <a:pt x="4575856" y="6334699"/>
                </a:cubicBezTo>
                <a:cubicBezTo>
                  <a:pt x="4296167" y="6429367"/>
                  <a:pt x="4235322" y="6303210"/>
                  <a:pt x="3989208" y="6334699"/>
                </a:cubicBezTo>
                <a:cubicBezTo>
                  <a:pt x="3743094" y="6366188"/>
                  <a:pt x="3831065" y="6314768"/>
                  <a:pt x="3754548" y="6334699"/>
                </a:cubicBezTo>
                <a:cubicBezTo>
                  <a:pt x="3678031" y="6354630"/>
                  <a:pt x="3266849" y="6304256"/>
                  <a:pt x="3050571" y="6334699"/>
                </a:cubicBezTo>
                <a:cubicBezTo>
                  <a:pt x="2834293" y="6365142"/>
                  <a:pt x="2699432" y="6300311"/>
                  <a:pt x="2463922" y="6334699"/>
                </a:cubicBezTo>
                <a:cubicBezTo>
                  <a:pt x="2228412" y="6369087"/>
                  <a:pt x="2324599" y="6321434"/>
                  <a:pt x="2229263" y="6334699"/>
                </a:cubicBezTo>
                <a:cubicBezTo>
                  <a:pt x="2133927" y="6347964"/>
                  <a:pt x="2003541" y="6324874"/>
                  <a:pt x="1877274" y="6334699"/>
                </a:cubicBezTo>
                <a:cubicBezTo>
                  <a:pt x="1751007" y="6344524"/>
                  <a:pt x="1450648" y="6285295"/>
                  <a:pt x="1290626" y="6334699"/>
                </a:cubicBezTo>
                <a:cubicBezTo>
                  <a:pt x="1130604" y="6384103"/>
                  <a:pt x="1031326" y="6311707"/>
                  <a:pt x="938637" y="6334699"/>
                </a:cubicBezTo>
                <a:cubicBezTo>
                  <a:pt x="845948" y="6357691"/>
                  <a:pt x="377321" y="6304634"/>
                  <a:pt x="0" y="6334699"/>
                </a:cubicBezTo>
                <a:cubicBezTo>
                  <a:pt x="-79950" y="6098656"/>
                  <a:pt x="7348" y="5922726"/>
                  <a:pt x="0" y="5632123"/>
                </a:cubicBezTo>
                <a:cubicBezTo>
                  <a:pt x="-7348" y="5341520"/>
                  <a:pt x="37646" y="5432189"/>
                  <a:pt x="0" y="5246283"/>
                </a:cubicBezTo>
                <a:cubicBezTo>
                  <a:pt x="-37646" y="5060377"/>
                  <a:pt x="40083" y="5006751"/>
                  <a:pt x="0" y="4860442"/>
                </a:cubicBezTo>
                <a:cubicBezTo>
                  <a:pt x="-40083" y="4714133"/>
                  <a:pt x="5468" y="4608476"/>
                  <a:pt x="0" y="4474601"/>
                </a:cubicBezTo>
                <a:cubicBezTo>
                  <a:pt x="-5468" y="4340726"/>
                  <a:pt x="64263" y="4096291"/>
                  <a:pt x="0" y="3898719"/>
                </a:cubicBezTo>
                <a:cubicBezTo>
                  <a:pt x="-64263" y="3701147"/>
                  <a:pt x="9863" y="3625498"/>
                  <a:pt x="0" y="3386185"/>
                </a:cubicBezTo>
                <a:cubicBezTo>
                  <a:pt x="-9863" y="3146872"/>
                  <a:pt x="27818" y="3118168"/>
                  <a:pt x="0" y="2936997"/>
                </a:cubicBezTo>
                <a:cubicBezTo>
                  <a:pt x="-27818" y="2755826"/>
                  <a:pt x="16325" y="2645847"/>
                  <a:pt x="0" y="2551156"/>
                </a:cubicBezTo>
                <a:cubicBezTo>
                  <a:pt x="-16325" y="2456465"/>
                  <a:pt x="50365" y="2132421"/>
                  <a:pt x="0" y="1911927"/>
                </a:cubicBezTo>
                <a:cubicBezTo>
                  <a:pt x="-50365" y="1691433"/>
                  <a:pt x="45878" y="1529568"/>
                  <a:pt x="0" y="1209352"/>
                </a:cubicBezTo>
                <a:cubicBezTo>
                  <a:pt x="-45878" y="889137"/>
                  <a:pt x="5965" y="943331"/>
                  <a:pt x="0" y="823511"/>
                </a:cubicBezTo>
                <a:cubicBezTo>
                  <a:pt x="-5965" y="703691"/>
                  <a:pt x="18300" y="295245"/>
                  <a:pt x="0" y="0"/>
                </a:cubicBezTo>
                <a:close/>
              </a:path>
              <a:path w="11732964" h="6334699" stroke="0" extrusionOk="0">
                <a:moveTo>
                  <a:pt x="0" y="0"/>
                </a:moveTo>
                <a:cubicBezTo>
                  <a:pt x="125408" y="-25721"/>
                  <a:pt x="251268" y="2446"/>
                  <a:pt x="469319" y="0"/>
                </a:cubicBezTo>
                <a:cubicBezTo>
                  <a:pt x="687370" y="-2446"/>
                  <a:pt x="819817" y="67744"/>
                  <a:pt x="1055967" y="0"/>
                </a:cubicBezTo>
                <a:cubicBezTo>
                  <a:pt x="1292117" y="-67744"/>
                  <a:pt x="1313933" y="10559"/>
                  <a:pt x="1407956" y="0"/>
                </a:cubicBezTo>
                <a:cubicBezTo>
                  <a:pt x="1501979" y="-10559"/>
                  <a:pt x="1605576" y="3495"/>
                  <a:pt x="1759945" y="0"/>
                </a:cubicBezTo>
                <a:cubicBezTo>
                  <a:pt x="1914314" y="-3495"/>
                  <a:pt x="2177420" y="58310"/>
                  <a:pt x="2581252" y="0"/>
                </a:cubicBezTo>
                <a:cubicBezTo>
                  <a:pt x="2985084" y="-58310"/>
                  <a:pt x="3180954" y="73169"/>
                  <a:pt x="3402560" y="0"/>
                </a:cubicBezTo>
                <a:cubicBezTo>
                  <a:pt x="3624166" y="-73169"/>
                  <a:pt x="3682844" y="34822"/>
                  <a:pt x="3871878" y="0"/>
                </a:cubicBezTo>
                <a:cubicBezTo>
                  <a:pt x="4060912" y="-34822"/>
                  <a:pt x="4259805" y="64397"/>
                  <a:pt x="4575856" y="0"/>
                </a:cubicBezTo>
                <a:cubicBezTo>
                  <a:pt x="4891907" y="-64397"/>
                  <a:pt x="4714418" y="22884"/>
                  <a:pt x="4810515" y="0"/>
                </a:cubicBezTo>
                <a:cubicBezTo>
                  <a:pt x="4906612" y="-22884"/>
                  <a:pt x="5242801" y="2006"/>
                  <a:pt x="5514493" y="0"/>
                </a:cubicBezTo>
                <a:cubicBezTo>
                  <a:pt x="5786185" y="-2006"/>
                  <a:pt x="5697987" y="2397"/>
                  <a:pt x="5749152" y="0"/>
                </a:cubicBezTo>
                <a:cubicBezTo>
                  <a:pt x="5800317" y="-2397"/>
                  <a:pt x="5929513" y="19599"/>
                  <a:pt x="6101141" y="0"/>
                </a:cubicBezTo>
                <a:cubicBezTo>
                  <a:pt x="6272769" y="-19599"/>
                  <a:pt x="6522816" y="57794"/>
                  <a:pt x="6922449" y="0"/>
                </a:cubicBezTo>
                <a:cubicBezTo>
                  <a:pt x="7322082" y="-57794"/>
                  <a:pt x="7086414" y="1038"/>
                  <a:pt x="7157108" y="0"/>
                </a:cubicBezTo>
                <a:cubicBezTo>
                  <a:pt x="7227802" y="-1038"/>
                  <a:pt x="7443240" y="30634"/>
                  <a:pt x="7626427" y="0"/>
                </a:cubicBezTo>
                <a:cubicBezTo>
                  <a:pt x="7809614" y="-30634"/>
                  <a:pt x="8131435" y="87952"/>
                  <a:pt x="8447734" y="0"/>
                </a:cubicBezTo>
                <a:cubicBezTo>
                  <a:pt x="8764033" y="-87952"/>
                  <a:pt x="9062886" y="30642"/>
                  <a:pt x="9269042" y="0"/>
                </a:cubicBezTo>
                <a:cubicBezTo>
                  <a:pt x="9475198" y="-30642"/>
                  <a:pt x="9386554" y="7133"/>
                  <a:pt x="9503701" y="0"/>
                </a:cubicBezTo>
                <a:cubicBezTo>
                  <a:pt x="9620848" y="-7133"/>
                  <a:pt x="9729792" y="30260"/>
                  <a:pt x="9855690" y="0"/>
                </a:cubicBezTo>
                <a:cubicBezTo>
                  <a:pt x="9981588" y="-30260"/>
                  <a:pt x="10299517" y="53870"/>
                  <a:pt x="10559668" y="0"/>
                </a:cubicBezTo>
                <a:cubicBezTo>
                  <a:pt x="10819819" y="-53870"/>
                  <a:pt x="10832238" y="37705"/>
                  <a:pt x="10911657" y="0"/>
                </a:cubicBezTo>
                <a:cubicBezTo>
                  <a:pt x="10991076" y="-37705"/>
                  <a:pt x="11421876" y="67953"/>
                  <a:pt x="11732964" y="0"/>
                </a:cubicBezTo>
                <a:cubicBezTo>
                  <a:pt x="11762602" y="189378"/>
                  <a:pt x="11706229" y="334508"/>
                  <a:pt x="11732964" y="512535"/>
                </a:cubicBezTo>
                <a:cubicBezTo>
                  <a:pt x="11759699" y="690563"/>
                  <a:pt x="11680464" y="783704"/>
                  <a:pt x="11732964" y="1025069"/>
                </a:cubicBezTo>
                <a:cubicBezTo>
                  <a:pt x="11785464" y="1266434"/>
                  <a:pt x="11691382" y="1359680"/>
                  <a:pt x="11732964" y="1537604"/>
                </a:cubicBezTo>
                <a:cubicBezTo>
                  <a:pt x="11774546" y="1715529"/>
                  <a:pt x="11679390" y="1809269"/>
                  <a:pt x="11732964" y="1986792"/>
                </a:cubicBezTo>
                <a:cubicBezTo>
                  <a:pt x="11786538" y="2164315"/>
                  <a:pt x="11686854" y="2359231"/>
                  <a:pt x="11732964" y="2689368"/>
                </a:cubicBezTo>
                <a:cubicBezTo>
                  <a:pt x="11779074" y="3019505"/>
                  <a:pt x="11675997" y="3163834"/>
                  <a:pt x="11732964" y="3391943"/>
                </a:cubicBezTo>
                <a:cubicBezTo>
                  <a:pt x="11789931" y="3620052"/>
                  <a:pt x="11656771" y="3877975"/>
                  <a:pt x="11732964" y="4031172"/>
                </a:cubicBezTo>
                <a:cubicBezTo>
                  <a:pt x="11809157" y="4184369"/>
                  <a:pt x="11676183" y="4349240"/>
                  <a:pt x="11732964" y="4543707"/>
                </a:cubicBezTo>
                <a:cubicBezTo>
                  <a:pt x="11789745" y="4738175"/>
                  <a:pt x="11656631" y="4901993"/>
                  <a:pt x="11732964" y="5246283"/>
                </a:cubicBezTo>
                <a:cubicBezTo>
                  <a:pt x="11809297" y="5590573"/>
                  <a:pt x="11728038" y="5557787"/>
                  <a:pt x="11732964" y="5695470"/>
                </a:cubicBezTo>
                <a:cubicBezTo>
                  <a:pt x="11737890" y="5833153"/>
                  <a:pt x="11726076" y="6094298"/>
                  <a:pt x="11732964" y="6334699"/>
                </a:cubicBezTo>
                <a:cubicBezTo>
                  <a:pt x="11453620" y="6350688"/>
                  <a:pt x="11420093" y="6302031"/>
                  <a:pt x="11146316" y="6334699"/>
                </a:cubicBezTo>
                <a:cubicBezTo>
                  <a:pt x="10872539" y="6367367"/>
                  <a:pt x="10701351" y="6306771"/>
                  <a:pt x="10559668" y="6334699"/>
                </a:cubicBezTo>
                <a:cubicBezTo>
                  <a:pt x="10417985" y="6362627"/>
                  <a:pt x="10124561" y="6305916"/>
                  <a:pt x="9738360" y="6334699"/>
                </a:cubicBezTo>
                <a:cubicBezTo>
                  <a:pt x="9352159" y="6363482"/>
                  <a:pt x="9568470" y="6331724"/>
                  <a:pt x="9503701" y="6334699"/>
                </a:cubicBezTo>
                <a:cubicBezTo>
                  <a:pt x="9438932" y="6337674"/>
                  <a:pt x="9248856" y="6316447"/>
                  <a:pt x="9034382" y="6334699"/>
                </a:cubicBezTo>
                <a:cubicBezTo>
                  <a:pt x="8819908" y="6352951"/>
                  <a:pt x="8678679" y="6311645"/>
                  <a:pt x="8565064" y="6334699"/>
                </a:cubicBezTo>
                <a:cubicBezTo>
                  <a:pt x="8451449" y="6357753"/>
                  <a:pt x="8115577" y="6270276"/>
                  <a:pt x="7861086" y="6334699"/>
                </a:cubicBezTo>
                <a:cubicBezTo>
                  <a:pt x="7606595" y="6399122"/>
                  <a:pt x="7548510" y="6319852"/>
                  <a:pt x="7391767" y="6334699"/>
                </a:cubicBezTo>
                <a:cubicBezTo>
                  <a:pt x="7235024" y="6349546"/>
                  <a:pt x="7064310" y="6313878"/>
                  <a:pt x="6805119" y="6334699"/>
                </a:cubicBezTo>
                <a:cubicBezTo>
                  <a:pt x="6545928" y="6355520"/>
                  <a:pt x="6255157" y="6288981"/>
                  <a:pt x="6101141" y="6334699"/>
                </a:cubicBezTo>
                <a:cubicBezTo>
                  <a:pt x="5947125" y="6380417"/>
                  <a:pt x="5955728" y="6319643"/>
                  <a:pt x="5866482" y="6334699"/>
                </a:cubicBezTo>
                <a:cubicBezTo>
                  <a:pt x="5777236" y="6349755"/>
                  <a:pt x="5723374" y="6325820"/>
                  <a:pt x="5631823" y="6334699"/>
                </a:cubicBezTo>
                <a:cubicBezTo>
                  <a:pt x="5540272" y="6343578"/>
                  <a:pt x="5414240" y="6330167"/>
                  <a:pt x="5279834" y="6334699"/>
                </a:cubicBezTo>
                <a:cubicBezTo>
                  <a:pt x="5145428" y="6339231"/>
                  <a:pt x="4977788" y="6320471"/>
                  <a:pt x="4810515" y="6334699"/>
                </a:cubicBezTo>
                <a:cubicBezTo>
                  <a:pt x="4643242" y="6348927"/>
                  <a:pt x="4539836" y="6293330"/>
                  <a:pt x="4458526" y="6334699"/>
                </a:cubicBezTo>
                <a:cubicBezTo>
                  <a:pt x="4377216" y="6376068"/>
                  <a:pt x="4046331" y="6309925"/>
                  <a:pt x="3637219" y="6334699"/>
                </a:cubicBezTo>
                <a:cubicBezTo>
                  <a:pt x="3228107" y="6359473"/>
                  <a:pt x="2992542" y="6319053"/>
                  <a:pt x="2815911" y="6334699"/>
                </a:cubicBezTo>
                <a:cubicBezTo>
                  <a:pt x="2639280" y="6350345"/>
                  <a:pt x="2165575" y="6247019"/>
                  <a:pt x="1994604" y="6334699"/>
                </a:cubicBezTo>
                <a:cubicBezTo>
                  <a:pt x="1823633" y="6422379"/>
                  <a:pt x="1735238" y="6310479"/>
                  <a:pt x="1642615" y="6334699"/>
                </a:cubicBezTo>
                <a:cubicBezTo>
                  <a:pt x="1549992" y="6358919"/>
                  <a:pt x="1350168" y="6283195"/>
                  <a:pt x="1173296" y="6334699"/>
                </a:cubicBezTo>
                <a:cubicBezTo>
                  <a:pt x="996424" y="6386203"/>
                  <a:pt x="901922" y="6317006"/>
                  <a:pt x="821307" y="6334699"/>
                </a:cubicBezTo>
                <a:cubicBezTo>
                  <a:pt x="740692" y="6352392"/>
                  <a:pt x="674735" y="6306764"/>
                  <a:pt x="586648" y="6334699"/>
                </a:cubicBezTo>
                <a:cubicBezTo>
                  <a:pt x="498561" y="6362634"/>
                  <a:pt x="180109" y="6317412"/>
                  <a:pt x="0" y="6334699"/>
                </a:cubicBezTo>
                <a:cubicBezTo>
                  <a:pt x="-15986" y="6244410"/>
                  <a:pt x="7737" y="6064544"/>
                  <a:pt x="0" y="5885511"/>
                </a:cubicBezTo>
                <a:cubicBezTo>
                  <a:pt x="-7737" y="5706478"/>
                  <a:pt x="23945" y="5630665"/>
                  <a:pt x="0" y="5499670"/>
                </a:cubicBezTo>
                <a:cubicBezTo>
                  <a:pt x="-23945" y="5368675"/>
                  <a:pt x="18119" y="5007983"/>
                  <a:pt x="0" y="4860442"/>
                </a:cubicBezTo>
                <a:cubicBezTo>
                  <a:pt x="-18119" y="4712901"/>
                  <a:pt x="36763" y="4532658"/>
                  <a:pt x="0" y="4347907"/>
                </a:cubicBezTo>
                <a:cubicBezTo>
                  <a:pt x="-36763" y="4163156"/>
                  <a:pt x="56833" y="3936988"/>
                  <a:pt x="0" y="3708678"/>
                </a:cubicBezTo>
                <a:cubicBezTo>
                  <a:pt x="-56833" y="3480368"/>
                  <a:pt x="42283" y="3314854"/>
                  <a:pt x="0" y="3132797"/>
                </a:cubicBezTo>
                <a:cubicBezTo>
                  <a:pt x="-42283" y="2950740"/>
                  <a:pt x="9270" y="2644327"/>
                  <a:pt x="0" y="2430221"/>
                </a:cubicBezTo>
                <a:cubicBezTo>
                  <a:pt x="-9270" y="2216115"/>
                  <a:pt x="14504" y="2016078"/>
                  <a:pt x="0" y="1854339"/>
                </a:cubicBezTo>
                <a:cubicBezTo>
                  <a:pt x="-14504" y="1692600"/>
                  <a:pt x="80972" y="1354488"/>
                  <a:pt x="0" y="1151763"/>
                </a:cubicBezTo>
                <a:cubicBezTo>
                  <a:pt x="-80972" y="949038"/>
                  <a:pt x="11131" y="509212"/>
                  <a:pt x="0" y="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57150">
            <a:extLst>
              <a:ext uri="{C807C97D-BFC1-408E-A445-0C87EB9F89A2}">
                <ask:lineSketchStyleProps xmlns:ask="http://schemas.microsoft.com/office/drawing/2018/sketchyshapes" sd="198166082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236C055-B3ED-4541-B1E0-85EE7469B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60" y="1742234"/>
            <a:ext cx="11100412" cy="3149256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rgbClr val="C00000"/>
                </a:solidFill>
              </a:rPr>
              <a:t>Les additions en ligne</a:t>
            </a:r>
            <a:br>
              <a:rPr lang="fr-FR" dirty="0"/>
            </a:br>
            <a:r>
              <a:rPr lang="fr-FR" dirty="0">
                <a:solidFill>
                  <a:srgbClr val="0070C0"/>
                </a:solidFill>
              </a:rPr>
              <a:t>Comprendre le système décimal. </a:t>
            </a:r>
            <a:br>
              <a:rPr lang="fr-FR" dirty="0"/>
            </a:br>
            <a:r>
              <a:rPr lang="fr-FR" sz="3600" dirty="0"/>
              <a:t>Bien repérer la position des chiffres dans les nombres.</a:t>
            </a:r>
            <a:br>
              <a:rPr lang="fr-FR" sz="3600" dirty="0"/>
            </a:br>
            <a:r>
              <a:rPr lang="fr-FR" sz="2000" dirty="0"/>
              <a:t>(pour commencer cahier de calcul </a:t>
            </a:r>
            <a:r>
              <a:rPr lang="fr-FR" sz="2000" dirty="0" err="1"/>
              <a:t>Jocatop</a:t>
            </a:r>
            <a:r>
              <a:rPr lang="fr-FR" sz="2000" dirty="0"/>
              <a:t> p.28-29)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781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F7FF317-0AFB-48D0-8581-02379015EC51}"/>
              </a:ext>
            </a:extLst>
          </p:cNvPr>
          <p:cNvSpPr/>
          <p:nvPr/>
        </p:nvSpPr>
        <p:spPr>
          <a:xfrm>
            <a:off x="275422" y="231354"/>
            <a:ext cx="11732964" cy="6334699"/>
          </a:xfrm>
          <a:custGeom>
            <a:avLst/>
            <a:gdLst>
              <a:gd name="connsiteX0" fmla="*/ 0 w 11732964"/>
              <a:gd name="connsiteY0" fmla="*/ 0 h 6334699"/>
              <a:gd name="connsiteX1" fmla="*/ 703978 w 11732964"/>
              <a:gd name="connsiteY1" fmla="*/ 0 h 6334699"/>
              <a:gd name="connsiteX2" fmla="*/ 1173296 w 11732964"/>
              <a:gd name="connsiteY2" fmla="*/ 0 h 6334699"/>
              <a:gd name="connsiteX3" fmla="*/ 1994604 w 11732964"/>
              <a:gd name="connsiteY3" fmla="*/ 0 h 6334699"/>
              <a:gd name="connsiteX4" fmla="*/ 2346593 w 11732964"/>
              <a:gd name="connsiteY4" fmla="*/ 0 h 6334699"/>
              <a:gd name="connsiteX5" fmla="*/ 2698582 w 11732964"/>
              <a:gd name="connsiteY5" fmla="*/ 0 h 6334699"/>
              <a:gd name="connsiteX6" fmla="*/ 3285230 w 11732964"/>
              <a:gd name="connsiteY6" fmla="*/ 0 h 6334699"/>
              <a:gd name="connsiteX7" fmla="*/ 3871878 w 11732964"/>
              <a:gd name="connsiteY7" fmla="*/ 0 h 6334699"/>
              <a:gd name="connsiteX8" fmla="*/ 4693186 w 11732964"/>
              <a:gd name="connsiteY8" fmla="*/ 0 h 6334699"/>
              <a:gd name="connsiteX9" fmla="*/ 5045175 w 11732964"/>
              <a:gd name="connsiteY9" fmla="*/ 0 h 6334699"/>
              <a:gd name="connsiteX10" fmla="*/ 5631823 w 11732964"/>
              <a:gd name="connsiteY10" fmla="*/ 0 h 6334699"/>
              <a:gd name="connsiteX11" fmla="*/ 5866482 w 11732964"/>
              <a:gd name="connsiteY11" fmla="*/ 0 h 6334699"/>
              <a:gd name="connsiteX12" fmla="*/ 6335801 w 11732964"/>
              <a:gd name="connsiteY12" fmla="*/ 0 h 6334699"/>
              <a:gd name="connsiteX13" fmla="*/ 6570460 w 11732964"/>
              <a:gd name="connsiteY13" fmla="*/ 0 h 6334699"/>
              <a:gd name="connsiteX14" fmla="*/ 6922449 w 11732964"/>
              <a:gd name="connsiteY14" fmla="*/ 0 h 6334699"/>
              <a:gd name="connsiteX15" fmla="*/ 7157108 w 11732964"/>
              <a:gd name="connsiteY15" fmla="*/ 0 h 6334699"/>
              <a:gd name="connsiteX16" fmla="*/ 7391767 w 11732964"/>
              <a:gd name="connsiteY16" fmla="*/ 0 h 6334699"/>
              <a:gd name="connsiteX17" fmla="*/ 7861086 w 11732964"/>
              <a:gd name="connsiteY17" fmla="*/ 0 h 6334699"/>
              <a:gd name="connsiteX18" fmla="*/ 8565064 w 11732964"/>
              <a:gd name="connsiteY18" fmla="*/ 0 h 6334699"/>
              <a:gd name="connsiteX19" fmla="*/ 9386371 w 11732964"/>
              <a:gd name="connsiteY19" fmla="*/ 0 h 6334699"/>
              <a:gd name="connsiteX20" fmla="*/ 9855690 w 11732964"/>
              <a:gd name="connsiteY20" fmla="*/ 0 h 6334699"/>
              <a:gd name="connsiteX21" fmla="*/ 10676997 w 11732964"/>
              <a:gd name="connsiteY21" fmla="*/ 0 h 6334699"/>
              <a:gd name="connsiteX22" fmla="*/ 11732964 w 11732964"/>
              <a:gd name="connsiteY22" fmla="*/ 0 h 6334699"/>
              <a:gd name="connsiteX23" fmla="*/ 11732964 w 11732964"/>
              <a:gd name="connsiteY23" fmla="*/ 639229 h 6334699"/>
              <a:gd name="connsiteX24" fmla="*/ 11732964 w 11732964"/>
              <a:gd name="connsiteY24" fmla="*/ 1151763 h 6334699"/>
              <a:gd name="connsiteX25" fmla="*/ 11732964 w 11732964"/>
              <a:gd name="connsiteY25" fmla="*/ 1727645 h 6334699"/>
              <a:gd name="connsiteX26" fmla="*/ 11732964 w 11732964"/>
              <a:gd name="connsiteY26" fmla="*/ 2430221 h 6334699"/>
              <a:gd name="connsiteX27" fmla="*/ 11732964 w 11732964"/>
              <a:gd name="connsiteY27" fmla="*/ 3132797 h 6334699"/>
              <a:gd name="connsiteX28" fmla="*/ 11732964 w 11732964"/>
              <a:gd name="connsiteY28" fmla="*/ 3518637 h 6334699"/>
              <a:gd name="connsiteX29" fmla="*/ 11732964 w 11732964"/>
              <a:gd name="connsiteY29" fmla="*/ 4031172 h 6334699"/>
              <a:gd name="connsiteX30" fmla="*/ 11732964 w 11732964"/>
              <a:gd name="connsiteY30" fmla="*/ 4417013 h 6334699"/>
              <a:gd name="connsiteX31" fmla="*/ 11732964 w 11732964"/>
              <a:gd name="connsiteY31" fmla="*/ 4929548 h 6334699"/>
              <a:gd name="connsiteX32" fmla="*/ 11732964 w 11732964"/>
              <a:gd name="connsiteY32" fmla="*/ 5442082 h 6334699"/>
              <a:gd name="connsiteX33" fmla="*/ 11732964 w 11732964"/>
              <a:gd name="connsiteY33" fmla="*/ 5827923 h 6334699"/>
              <a:gd name="connsiteX34" fmla="*/ 11732964 w 11732964"/>
              <a:gd name="connsiteY34" fmla="*/ 6334699 h 6334699"/>
              <a:gd name="connsiteX35" fmla="*/ 10911657 w 11732964"/>
              <a:gd name="connsiteY35" fmla="*/ 6334699 h 6334699"/>
              <a:gd name="connsiteX36" fmla="*/ 10207679 w 11732964"/>
              <a:gd name="connsiteY36" fmla="*/ 6334699 h 6334699"/>
              <a:gd name="connsiteX37" fmla="*/ 9855690 w 11732964"/>
              <a:gd name="connsiteY37" fmla="*/ 6334699 h 6334699"/>
              <a:gd name="connsiteX38" fmla="*/ 9151712 w 11732964"/>
              <a:gd name="connsiteY38" fmla="*/ 6334699 h 6334699"/>
              <a:gd name="connsiteX39" fmla="*/ 8447734 w 11732964"/>
              <a:gd name="connsiteY39" fmla="*/ 6334699 h 6334699"/>
              <a:gd name="connsiteX40" fmla="*/ 7978416 w 11732964"/>
              <a:gd name="connsiteY40" fmla="*/ 6334699 h 6334699"/>
              <a:gd name="connsiteX41" fmla="*/ 7391767 w 11732964"/>
              <a:gd name="connsiteY41" fmla="*/ 6334699 h 6334699"/>
              <a:gd name="connsiteX42" fmla="*/ 6687789 w 11732964"/>
              <a:gd name="connsiteY42" fmla="*/ 6334699 h 6334699"/>
              <a:gd name="connsiteX43" fmla="*/ 6101141 w 11732964"/>
              <a:gd name="connsiteY43" fmla="*/ 6334699 h 6334699"/>
              <a:gd name="connsiteX44" fmla="*/ 5397163 w 11732964"/>
              <a:gd name="connsiteY44" fmla="*/ 6334699 h 6334699"/>
              <a:gd name="connsiteX45" fmla="*/ 4575856 w 11732964"/>
              <a:gd name="connsiteY45" fmla="*/ 6334699 h 6334699"/>
              <a:gd name="connsiteX46" fmla="*/ 3989208 w 11732964"/>
              <a:gd name="connsiteY46" fmla="*/ 6334699 h 6334699"/>
              <a:gd name="connsiteX47" fmla="*/ 3754548 w 11732964"/>
              <a:gd name="connsiteY47" fmla="*/ 6334699 h 6334699"/>
              <a:gd name="connsiteX48" fmla="*/ 3050571 w 11732964"/>
              <a:gd name="connsiteY48" fmla="*/ 6334699 h 6334699"/>
              <a:gd name="connsiteX49" fmla="*/ 2463922 w 11732964"/>
              <a:gd name="connsiteY49" fmla="*/ 6334699 h 6334699"/>
              <a:gd name="connsiteX50" fmla="*/ 2229263 w 11732964"/>
              <a:gd name="connsiteY50" fmla="*/ 6334699 h 6334699"/>
              <a:gd name="connsiteX51" fmla="*/ 1877274 w 11732964"/>
              <a:gd name="connsiteY51" fmla="*/ 6334699 h 6334699"/>
              <a:gd name="connsiteX52" fmla="*/ 1290626 w 11732964"/>
              <a:gd name="connsiteY52" fmla="*/ 6334699 h 6334699"/>
              <a:gd name="connsiteX53" fmla="*/ 938637 w 11732964"/>
              <a:gd name="connsiteY53" fmla="*/ 6334699 h 6334699"/>
              <a:gd name="connsiteX54" fmla="*/ 0 w 11732964"/>
              <a:gd name="connsiteY54" fmla="*/ 6334699 h 6334699"/>
              <a:gd name="connsiteX55" fmla="*/ 0 w 11732964"/>
              <a:gd name="connsiteY55" fmla="*/ 5632123 h 6334699"/>
              <a:gd name="connsiteX56" fmla="*/ 0 w 11732964"/>
              <a:gd name="connsiteY56" fmla="*/ 5246283 h 6334699"/>
              <a:gd name="connsiteX57" fmla="*/ 0 w 11732964"/>
              <a:gd name="connsiteY57" fmla="*/ 4860442 h 6334699"/>
              <a:gd name="connsiteX58" fmla="*/ 0 w 11732964"/>
              <a:gd name="connsiteY58" fmla="*/ 4474601 h 6334699"/>
              <a:gd name="connsiteX59" fmla="*/ 0 w 11732964"/>
              <a:gd name="connsiteY59" fmla="*/ 3898719 h 6334699"/>
              <a:gd name="connsiteX60" fmla="*/ 0 w 11732964"/>
              <a:gd name="connsiteY60" fmla="*/ 3386185 h 6334699"/>
              <a:gd name="connsiteX61" fmla="*/ 0 w 11732964"/>
              <a:gd name="connsiteY61" fmla="*/ 2936997 h 6334699"/>
              <a:gd name="connsiteX62" fmla="*/ 0 w 11732964"/>
              <a:gd name="connsiteY62" fmla="*/ 2551156 h 6334699"/>
              <a:gd name="connsiteX63" fmla="*/ 0 w 11732964"/>
              <a:gd name="connsiteY63" fmla="*/ 1911927 h 6334699"/>
              <a:gd name="connsiteX64" fmla="*/ 0 w 11732964"/>
              <a:gd name="connsiteY64" fmla="*/ 1209352 h 6334699"/>
              <a:gd name="connsiteX65" fmla="*/ 0 w 11732964"/>
              <a:gd name="connsiteY65" fmla="*/ 823511 h 6334699"/>
              <a:gd name="connsiteX66" fmla="*/ 0 w 11732964"/>
              <a:gd name="connsiteY66" fmla="*/ 0 h 6334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1732964" h="6334699" fill="none" extrusionOk="0">
                <a:moveTo>
                  <a:pt x="0" y="0"/>
                </a:moveTo>
                <a:cubicBezTo>
                  <a:pt x="146320" y="-35064"/>
                  <a:pt x="540531" y="81747"/>
                  <a:pt x="703978" y="0"/>
                </a:cubicBezTo>
                <a:cubicBezTo>
                  <a:pt x="867425" y="-81747"/>
                  <a:pt x="1069458" y="32896"/>
                  <a:pt x="1173296" y="0"/>
                </a:cubicBezTo>
                <a:cubicBezTo>
                  <a:pt x="1277134" y="-32896"/>
                  <a:pt x="1664630" y="8650"/>
                  <a:pt x="1994604" y="0"/>
                </a:cubicBezTo>
                <a:cubicBezTo>
                  <a:pt x="2324578" y="-8650"/>
                  <a:pt x="2220159" y="36624"/>
                  <a:pt x="2346593" y="0"/>
                </a:cubicBezTo>
                <a:cubicBezTo>
                  <a:pt x="2473027" y="-36624"/>
                  <a:pt x="2567596" y="5306"/>
                  <a:pt x="2698582" y="0"/>
                </a:cubicBezTo>
                <a:cubicBezTo>
                  <a:pt x="2829568" y="-5306"/>
                  <a:pt x="3109825" y="5912"/>
                  <a:pt x="3285230" y="0"/>
                </a:cubicBezTo>
                <a:cubicBezTo>
                  <a:pt x="3460635" y="-5912"/>
                  <a:pt x="3677351" y="2534"/>
                  <a:pt x="3871878" y="0"/>
                </a:cubicBezTo>
                <a:cubicBezTo>
                  <a:pt x="4066405" y="-2534"/>
                  <a:pt x="4333377" y="21171"/>
                  <a:pt x="4693186" y="0"/>
                </a:cubicBezTo>
                <a:cubicBezTo>
                  <a:pt x="5052995" y="-21171"/>
                  <a:pt x="4925542" y="30244"/>
                  <a:pt x="5045175" y="0"/>
                </a:cubicBezTo>
                <a:cubicBezTo>
                  <a:pt x="5164808" y="-30244"/>
                  <a:pt x="5408997" y="53158"/>
                  <a:pt x="5631823" y="0"/>
                </a:cubicBezTo>
                <a:cubicBezTo>
                  <a:pt x="5854649" y="-53158"/>
                  <a:pt x="5817048" y="5797"/>
                  <a:pt x="5866482" y="0"/>
                </a:cubicBezTo>
                <a:cubicBezTo>
                  <a:pt x="5915916" y="-5797"/>
                  <a:pt x="6236884" y="829"/>
                  <a:pt x="6335801" y="0"/>
                </a:cubicBezTo>
                <a:cubicBezTo>
                  <a:pt x="6434718" y="-829"/>
                  <a:pt x="6517457" y="6084"/>
                  <a:pt x="6570460" y="0"/>
                </a:cubicBezTo>
                <a:cubicBezTo>
                  <a:pt x="6623463" y="-6084"/>
                  <a:pt x="6783106" y="35178"/>
                  <a:pt x="6922449" y="0"/>
                </a:cubicBezTo>
                <a:cubicBezTo>
                  <a:pt x="7061792" y="-35178"/>
                  <a:pt x="7047509" y="18560"/>
                  <a:pt x="7157108" y="0"/>
                </a:cubicBezTo>
                <a:cubicBezTo>
                  <a:pt x="7266707" y="-18560"/>
                  <a:pt x="7337928" y="17106"/>
                  <a:pt x="7391767" y="0"/>
                </a:cubicBezTo>
                <a:cubicBezTo>
                  <a:pt x="7445606" y="-17106"/>
                  <a:pt x="7641439" y="991"/>
                  <a:pt x="7861086" y="0"/>
                </a:cubicBezTo>
                <a:cubicBezTo>
                  <a:pt x="8080733" y="-991"/>
                  <a:pt x="8368411" y="82473"/>
                  <a:pt x="8565064" y="0"/>
                </a:cubicBezTo>
                <a:cubicBezTo>
                  <a:pt x="8761717" y="-82473"/>
                  <a:pt x="9072843" y="19376"/>
                  <a:pt x="9386371" y="0"/>
                </a:cubicBezTo>
                <a:cubicBezTo>
                  <a:pt x="9699899" y="-19376"/>
                  <a:pt x="9624789" y="12263"/>
                  <a:pt x="9855690" y="0"/>
                </a:cubicBezTo>
                <a:cubicBezTo>
                  <a:pt x="10086591" y="-12263"/>
                  <a:pt x="10280677" y="62564"/>
                  <a:pt x="10676997" y="0"/>
                </a:cubicBezTo>
                <a:cubicBezTo>
                  <a:pt x="11073317" y="-62564"/>
                  <a:pt x="11496266" y="112409"/>
                  <a:pt x="11732964" y="0"/>
                </a:cubicBezTo>
                <a:cubicBezTo>
                  <a:pt x="11786762" y="247026"/>
                  <a:pt x="11681742" y="466288"/>
                  <a:pt x="11732964" y="639229"/>
                </a:cubicBezTo>
                <a:cubicBezTo>
                  <a:pt x="11784186" y="812170"/>
                  <a:pt x="11698113" y="993976"/>
                  <a:pt x="11732964" y="1151763"/>
                </a:cubicBezTo>
                <a:cubicBezTo>
                  <a:pt x="11767815" y="1309550"/>
                  <a:pt x="11683868" y="1562071"/>
                  <a:pt x="11732964" y="1727645"/>
                </a:cubicBezTo>
                <a:cubicBezTo>
                  <a:pt x="11782060" y="1893219"/>
                  <a:pt x="11665445" y="2192377"/>
                  <a:pt x="11732964" y="2430221"/>
                </a:cubicBezTo>
                <a:cubicBezTo>
                  <a:pt x="11800483" y="2668065"/>
                  <a:pt x="11649902" y="2865761"/>
                  <a:pt x="11732964" y="3132797"/>
                </a:cubicBezTo>
                <a:cubicBezTo>
                  <a:pt x="11816026" y="3399833"/>
                  <a:pt x="11732507" y="3362037"/>
                  <a:pt x="11732964" y="3518637"/>
                </a:cubicBezTo>
                <a:cubicBezTo>
                  <a:pt x="11733421" y="3675237"/>
                  <a:pt x="11696515" y="3922596"/>
                  <a:pt x="11732964" y="4031172"/>
                </a:cubicBezTo>
                <a:cubicBezTo>
                  <a:pt x="11769413" y="4139748"/>
                  <a:pt x="11695504" y="4249114"/>
                  <a:pt x="11732964" y="4417013"/>
                </a:cubicBezTo>
                <a:cubicBezTo>
                  <a:pt x="11770424" y="4584912"/>
                  <a:pt x="11729249" y="4777972"/>
                  <a:pt x="11732964" y="4929548"/>
                </a:cubicBezTo>
                <a:cubicBezTo>
                  <a:pt x="11736679" y="5081125"/>
                  <a:pt x="11705639" y="5187826"/>
                  <a:pt x="11732964" y="5442082"/>
                </a:cubicBezTo>
                <a:cubicBezTo>
                  <a:pt x="11760289" y="5696338"/>
                  <a:pt x="11700988" y="5711027"/>
                  <a:pt x="11732964" y="5827923"/>
                </a:cubicBezTo>
                <a:cubicBezTo>
                  <a:pt x="11764940" y="5944819"/>
                  <a:pt x="11724108" y="6187665"/>
                  <a:pt x="11732964" y="6334699"/>
                </a:cubicBezTo>
                <a:cubicBezTo>
                  <a:pt x="11374761" y="6402901"/>
                  <a:pt x="11224560" y="6322174"/>
                  <a:pt x="10911657" y="6334699"/>
                </a:cubicBezTo>
                <a:cubicBezTo>
                  <a:pt x="10598754" y="6347224"/>
                  <a:pt x="10384583" y="6327496"/>
                  <a:pt x="10207679" y="6334699"/>
                </a:cubicBezTo>
                <a:cubicBezTo>
                  <a:pt x="10030775" y="6341902"/>
                  <a:pt x="9947215" y="6297361"/>
                  <a:pt x="9855690" y="6334699"/>
                </a:cubicBezTo>
                <a:cubicBezTo>
                  <a:pt x="9764165" y="6372037"/>
                  <a:pt x="9406957" y="6328503"/>
                  <a:pt x="9151712" y="6334699"/>
                </a:cubicBezTo>
                <a:cubicBezTo>
                  <a:pt x="8896467" y="6340895"/>
                  <a:pt x="8658381" y="6289940"/>
                  <a:pt x="8447734" y="6334699"/>
                </a:cubicBezTo>
                <a:cubicBezTo>
                  <a:pt x="8237087" y="6379458"/>
                  <a:pt x="8190403" y="6300855"/>
                  <a:pt x="7978416" y="6334699"/>
                </a:cubicBezTo>
                <a:cubicBezTo>
                  <a:pt x="7766429" y="6368543"/>
                  <a:pt x="7557404" y="6290772"/>
                  <a:pt x="7391767" y="6334699"/>
                </a:cubicBezTo>
                <a:cubicBezTo>
                  <a:pt x="7226130" y="6378626"/>
                  <a:pt x="6995966" y="6277697"/>
                  <a:pt x="6687789" y="6334699"/>
                </a:cubicBezTo>
                <a:cubicBezTo>
                  <a:pt x="6379612" y="6391701"/>
                  <a:pt x="6285909" y="6309141"/>
                  <a:pt x="6101141" y="6334699"/>
                </a:cubicBezTo>
                <a:cubicBezTo>
                  <a:pt x="5916373" y="6360257"/>
                  <a:pt x="5731450" y="6268855"/>
                  <a:pt x="5397163" y="6334699"/>
                </a:cubicBezTo>
                <a:cubicBezTo>
                  <a:pt x="5062876" y="6400543"/>
                  <a:pt x="4855545" y="6240031"/>
                  <a:pt x="4575856" y="6334699"/>
                </a:cubicBezTo>
                <a:cubicBezTo>
                  <a:pt x="4296167" y="6429367"/>
                  <a:pt x="4235322" y="6303210"/>
                  <a:pt x="3989208" y="6334699"/>
                </a:cubicBezTo>
                <a:cubicBezTo>
                  <a:pt x="3743094" y="6366188"/>
                  <a:pt x="3831065" y="6314768"/>
                  <a:pt x="3754548" y="6334699"/>
                </a:cubicBezTo>
                <a:cubicBezTo>
                  <a:pt x="3678031" y="6354630"/>
                  <a:pt x="3266849" y="6304256"/>
                  <a:pt x="3050571" y="6334699"/>
                </a:cubicBezTo>
                <a:cubicBezTo>
                  <a:pt x="2834293" y="6365142"/>
                  <a:pt x="2699432" y="6300311"/>
                  <a:pt x="2463922" y="6334699"/>
                </a:cubicBezTo>
                <a:cubicBezTo>
                  <a:pt x="2228412" y="6369087"/>
                  <a:pt x="2324599" y="6321434"/>
                  <a:pt x="2229263" y="6334699"/>
                </a:cubicBezTo>
                <a:cubicBezTo>
                  <a:pt x="2133927" y="6347964"/>
                  <a:pt x="2003541" y="6324874"/>
                  <a:pt x="1877274" y="6334699"/>
                </a:cubicBezTo>
                <a:cubicBezTo>
                  <a:pt x="1751007" y="6344524"/>
                  <a:pt x="1450648" y="6285295"/>
                  <a:pt x="1290626" y="6334699"/>
                </a:cubicBezTo>
                <a:cubicBezTo>
                  <a:pt x="1130604" y="6384103"/>
                  <a:pt x="1031326" y="6311707"/>
                  <a:pt x="938637" y="6334699"/>
                </a:cubicBezTo>
                <a:cubicBezTo>
                  <a:pt x="845948" y="6357691"/>
                  <a:pt x="377321" y="6304634"/>
                  <a:pt x="0" y="6334699"/>
                </a:cubicBezTo>
                <a:cubicBezTo>
                  <a:pt x="-79950" y="6098656"/>
                  <a:pt x="7348" y="5922726"/>
                  <a:pt x="0" y="5632123"/>
                </a:cubicBezTo>
                <a:cubicBezTo>
                  <a:pt x="-7348" y="5341520"/>
                  <a:pt x="37646" y="5432189"/>
                  <a:pt x="0" y="5246283"/>
                </a:cubicBezTo>
                <a:cubicBezTo>
                  <a:pt x="-37646" y="5060377"/>
                  <a:pt x="40083" y="5006751"/>
                  <a:pt x="0" y="4860442"/>
                </a:cubicBezTo>
                <a:cubicBezTo>
                  <a:pt x="-40083" y="4714133"/>
                  <a:pt x="5468" y="4608476"/>
                  <a:pt x="0" y="4474601"/>
                </a:cubicBezTo>
                <a:cubicBezTo>
                  <a:pt x="-5468" y="4340726"/>
                  <a:pt x="64263" y="4096291"/>
                  <a:pt x="0" y="3898719"/>
                </a:cubicBezTo>
                <a:cubicBezTo>
                  <a:pt x="-64263" y="3701147"/>
                  <a:pt x="9863" y="3625498"/>
                  <a:pt x="0" y="3386185"/>
                </a:cubicBezTo>
                <a:cubicBezTo>
                  <a:pt x="-9863" y="3146872"/>
                  <a:pt x="27818" y="3118168"/>
                  <a:pt x="0" y="2936997"/>
                </a:cubicBezTo>
                <a:cubicBezTo>
                  <a:pt x="-27818" y="2755826"/>
                  <a:pt x="16325" y="2645847"/>
                  <a:pt x="0" y="2551156"/>
                </a:cubicBezTo>
                <a:cubicBezTo>
                  <a:pt x="-16325" y="2456465"/>
                  <a:pt x="50365" y="2132421"/>
                  <a:pt x="0" y="1911927"/>
                </a:cubicBezTo>
                <a:cubicBezTo>
                  <a:pt x="-50365" y="1691433"/>
                  <a:pt x="45878" y="1529568"/>
                  <a:pt x="0" y="1209352"/>
                </a:cubicBezTo>
                <a:cubicBezTo>
                  <a:pt x="-45878" y="889137"/>
                  <a:pt x="5965" y="943331"/>
                  <a:pt x="0" y="823511"/>
                </a:cubicBezTo>
                <a:cubicBezTo>
                  <a:pt x="-5965" y="703691"/>
                  <a:pt x="18300" y="295245"/>
                  <a:pt x="0" y="0"/>
                </a:cubicBezTo>
                <a:close/>
              </a:path>
              <a:path w="11732964" h="6334699" stroke="0" extrusionOk="0">
                <a:moveTo>
                  <a:pt x="0" y="0"/>
                </a:moveTo>
                <a:cubicBezTo>
                  <a:pt x="125408" y="-25721"/>
                  <a:pt x="251268" y="2446"/>
                  <a:pt x="469319" y="0"/>
                </a:cubicBezTo>
                <a:cubicBezTo>
                  <a:pt x="687370" y="-2446"/>
                  <a:pt x="819817" y="67744"/>
                  <a:pt x="1055967" y="0"/>
                </a:cubicBezTo>
                <a:cubicBezTo>
                  <a:pt x="1292117" y="-67744"/>
                  <a:pt x="1313933" y="10559"/>
                  <a:pt x="1407956" y="0"/>
                </a:cubicBezTo>
                <a:cubicBezTo>
                  <a:pt x="1501979" y="-10559"/>
                  <a:pt x="1605576" y="3495"/>
                  <a:pt x="1759945" y="0"/>
                </a:cubicBezTo>
                <a:cubicBezTo>
                  <a:pt x="1914314" y="-3495"/>
                  <a:pt x="2177420" y="58310"/>
                  <a:pt x="2581252" y="0"/>
                </a:cubicBezTo>
                <a:cubicBezTo>
                  <a:pt x="2985084" y="-58310"/>
                  <a:pt x="3180954" y="73169"/>
                  <a:pt x="3402560" y="0"/>
                </a:cubicBezTo>
                <a:cubicBezTo>
                  <a:pt x="3624166" y="-73169"/>
                  <a:pt x="3682844" y="34822"/>
                  <a:pt x="3871878" y="0"/>
                </a:cubicBezTo>
                <a:cubicBezTo>
                  <a:pt x="4060912" y="-34822"/>
                  <a:pt x="4259805" y="64397"/>
                  <a:pt x="4575856" y="0"/>
                </a:cubicBezTo>
                <a:cubicBezTo>
                  <a:pt x="4891907" y="-64397"/>
                  <a:pt x="4714418" y="22884"/>
                  <a:pt x="4810515" y="0"/>
                </a:cubicBezTo>
                <a:cubicBezTo>
                  <a:pt x="4906612" y="-22884"/>
                  <a:pt x="5242801" y="2006"/>
                  <a:pt x="5514493" y="0"/>
                </a:cubicBezTo>
                <a:cubicBezTo>
                  <a:pt x="5786185" y="-2006"/>
                  <a:pt x="5697987" y="2397"/>
                  <a:pt x="5749152" y="0"/>
                </a:cubicBezTo>
                <a:cubicBezTo>
                  <a:pt x="5800317" y="-2397"/>
                  <a:pt x="5929513" y="19599"/>
                  <a:pt x="6101141" y="0"/>
                </a:cubicBezTo>
                <a:cubicBezTo>
                  <a:pt x="6272769" y="-19599"/>
                  <a:pt x="6522816" y="57794"/>
                  <a:pt x="6922449" y="0"/>
                </a:cubicBezTo>
                <a:cubicBezTo>
                  <a:pt x="7322082" y="-57794"/>
                  <a:pt x="7086414" y="1038"/>
                  <a:pt x="7157108" y="0"/>
                </a:cubicBezTo>
                <a:cubicBezTo>
                  <a:pt x="7227802" y="-1038"/>
                  <a:pt x="7443240" y="30634"/>
                  <a:pt x="7626427" y="0"/>
                </a:cubicBezTo>
                <a:cubicBezTo>
                  <a:pt x="7809614" y="-30634"/>
                  <a:pt x="8131435" y="87952"/>
                  <a:pt x="8447734" y="0"/>
                </a:cubicBezTo>
                <a:cubicBezTo>
                  <a:pt x="8764033" y="-87952"/>
                  <a:pt x="9062886" y="30642"/>
                  <a:pt x="9269042" y="0"/>
                </a:cubicBezTo>
                <a:cubicBezTo>
                  <a:pt x="9475198" y="-30642"/>
                  <a:pt x="9386554" y="7133"/>
                  <a:pt x="9503701" y="0"/>
                </a:cubicBezTo>
                <a:cubicBezTo>
                  <a:pt x="9620848" y="-7133"/>
                  <a:pt x="9729792" y="30260"/>
                  <a:pt x="9855690" y="0"/>
                </a:cubicBezTo>
                <a:cubicBezTo>
                  <a:pt x="9981588" y="-30260"/>
                  <a:pt x="10299517" y="53870"/>
                  <a:pt x="10559668" y="0"/>
                </a:cubicBezTo>
                <a:cubicBezTo>
                  <a:pt x="10819819" y="-53870"/>
                  <a:pt x="10832238" y="37705"/>
                  <a:pt x="10911657" y="0"/>
                </a:cubicBezTo>
                <a:cubicBezTo>
                  <a:pt x="10991076" y="-37705"/>
                  <a:pt x="11421876" y="67953"/>
                  <a:pt x="11732964" y="0"/>
                </a:cubicBezTo>
                <a:cubicBezTo>
                  <a:pt x="11762602" y="189378"/>
                  <a:pt x="11706229" y="334508"/>
                  <a:pt x="11732964" y="512535"/>
                </a:cubicBezTo>
                <a:cubicBezTo>
                  <a:pt x="11759699" y="690563"/>
                  <a:pt x="11680464" y="783704"/>
                  <a:pt x="11732964" y="1025069"/>
                </a:cubicBezTo>
                <a:cubicBezTo>
                  <a:pt x="11785464" y="1266434"/>
                  <a:pt x="11691382" y="1359680"/>
                  <a:pt x="11732964" y="1537604"/>
                </a:cubicBezTo>
                <a:cubicBezTo>
                  <a:pt x="11774546" y="1715529"/>
                  <a:pt x="11679390" y="1809269"/>
                  <a:pt x="11732964" y="1986792"/>
                </a:cubicBezTo>
                <a:cubicBezTo>
                  <a:pt x="11786538" y="2164315"/>
                  <a:pt x="11686854" y="2359231"/>
                  <a:pt x="11732964" y="2689368"/>
                </a:cubicBezTo>
                <a:cubicBezTo>
                  <a:pt x="11779074" y="3019505"/>
                  <a:pt x="11675997" y="3163834"/>
                  <a:pt x="11732964" y="3391943"/>
                </a:cubicBezTo>
                <a:cubicBezTo>
                  <a:pt x="11789931" y="3620052"/>
                  <a:pt x="11656771" y="3877975"/>
                  <a:pt x="11732964" y="4031172"/>
                </a:cubicBezTo>
                <a:cubicBezTo>
                  <a:pt x="11809157" y="4184369"/>
                  <a:pt x="11676183" y="4349240"/>
                  <a:pt x="11732964" y="4543707"/>
                </a:cubicBezTo>
                <a:cubicBezTo>
                  <a:pt x="11789745" y="4738175"/>
                  <a:pt x="11656631" y="4901993"/>
                  <a:pt x="11732964" y="5246283"/>
                </a:cubicBezTo>
                <a:cubicBezTo>
                  <a:pt x="11809297" y="5590573"/>
                  <a:pt x="11728038" y="5557787"/>
                  <a:pt x="11732964" y="5695470"/>
                </a:cubicBezTo>
                <a:cubicBezTo>
                  <a:pt x="11737890" y="5833153"/>
                  <a:pt x="11726076" y="6094298"/>
                  <a:pt x="11732964" y="6334699"/>
                </a:cubicBezTo>
                <a:cubicBezTo>
                  <a:pt x="11453620" y="6350688"/>
                  <a:pt x="11420093" y="6302031"/>
                  <a:pt x="11146316" y="6334699"/>
                </a:cubicBezTo>
                <a:cubicBezTo>
                  <a:pt x="10872539" y="6367367"/>
                  <a:pt x="10701351" y="6306771"/>
                  <a:pt x="10559668" y="6334699"/>
                </a:cubicBezTo>
                <a:cubicBezTo>
                  <a:pt x="10417985" y="6362627"/>
                  <a:pt x="10124561" y="6305916"/>
                  <a:pt x="9738360" y="6334699"/>
                </a:cubicBezTo>
                <a:cubicBezTo>
                  <a:pt x="9352159" y="6363482"/>
                  <a:pt x="9568470" y="6331724"/>
                  <a:pt x="9503701" y="6334699"/>
                </a:cubicBezTo>
                <a:cubicBezTo>
                  <a:pt x="9438932" y="6337674"/>
                  <a:pt x="9248856" y="6316447"/>
                  <a:pt x="9034382" y="6334699"/>
                </a:cubicBezTo>
                <a:cubicBezTo>
                  <a:pt x="8819908" y="6352951"/>
                  <a:pt x="8678679" y="6311645"/>
                  <a:pt x="8565064" y="6334699"/>
                </a:cubicBezTo>
                <a:cubicBezTo>
                  <a:pt x="8451449" y="6357753"/>
                  <a:pt x="8115577" y="6270276"/>
                  <a:pt x="7861086" y="6334699"/>
                </a:cubicBezTo>
                <a:cubicBezTo>
                  <a:pt x="7606595" y="6399122"/>
                  <a:pt x="7548510" y="6319852"/>
                  <a:pt x="7391767" y="6334699"/>
                </a:cubicBezTo>
                <a:cubicBezTo>
                  <a:pt x="7235024" y="6349546"/>
                  <a:pt x="7064310" y="6313878"/>
                  <a:pt x="6805119" y="6334699"/>
                </a:cubicBezTo>
                <a:cubicBezTo>
                  <a:pt x="6545928" y="6355520"/>
                  <a:pt x="6255157" y="6288981"/>
                  <a:pt x="6101141" y="6334699"/>
                </a:cubicBezTo>
                <a:cubicBezTo>
                  <a:pt x="5947125" y="6380417"/>
                  <a:pt x="5955728" y="6319643"/>
                  <a:pt x="5866482" y="6334699"/>
                </a:cubicBezTo>
                <a:cubicBezTo>
                  <a:pt x="5777236" y="6349755"/>
                  <a:pt x="5723374" y="6325820"/>
                  <a:pt x="5631823" y="6334699"/>
                </a:cubicBezTo>
                <a:cubicBezTo>
                  <a:pt x="5540272" y="6343578"/>
                  <a:pt x="5414240" y="6330167"/>
                  <a:pt x="5279834" y="6334699"/>
                </a:cubicBezTo>
                <a:cubicBezTo>
                  <a:pt x="5145428" y="6339231"/>
                  <a:pt x="4977788" y="6320471"/>
                  <a:pt x="4810515" y="6334699"/>
                </a:cubicBezTo>
                <a:cubicBezTo>
                  <a:pt x="4643242" y="6348927"/>
                  <a:pt x="4539836" y="6293330"/>
                  <a:pt x="4458526" y="6334699"/>
                </a:cubicBezTo>
                <a:cubicBezTo>
                  <a:pt x="4377216" y="6376068"/>
                  <a:pt x="4046331" y="6309925"/>
                  <a:pt x="3637219" y="6334699"/>
                </a:cubicBezTo>
                <a:cubicBezTo>
                  <a:pt x="3228107" y="6359473"/>
                  <a:pt x="2992542" y="6319053"/>
                  <a:pt x="2815911" y="6334699"/>
                </a:cubicBezTo>
                <a:cubicBezTo>
                  <a:pt x="2639280" y="6350345"/>
                  <a:pt x="2165575" y="6247019"/>
                  <a:pt x="1994604" y="6334699"/>
                </a:cubicBezTo>
                <a:cubicBezTo>
                  <a:pt x="1823633" y="6422379"/>
                  <a:pt x="1735238" y="6310479"/>
                  <a:pt x="1642615" y="6334699"/>
                </a:cubicBezTo>
                <a:cubicBezTo>
                  <a:pt x="1549992" y="6358919"/>
                  <a:pt x="1350168" y="6283195"/>
                  <a:pt x="1173296" y="6334699"/>
                </a:cubicBezTo>
                <a:cubicBezTo>
                  <a:pt x="996424" y="6386203"/>
                  <a:pt x="901922" y="6317006"/>
                  <a:pt x="821307" y="6334699"/>
                </a:cubicBezTo>
                <a:cubicBezTo>
                  <a:pt x="740692" y="6352392"/>
                  <a:pt x="674735" y="6306764"/>
                  <a:pt x="586648" y="6334699"/>
                </a:cubicBezTo>
                <a:cubicBezTo>
                  <a:pt x="498561" y="6362634"/>
                  <a:pt x="180109" y="6317412"/>
                  <a:pt x="0" y="6334699"/>
                </a:cubicBezTo>
                <a:cubicBezTo>
                  <a:pt x="-15986" y="6244410"/>
                  <a:pt x="7737" y="6064544"/>
                  <a:pt x="0" y="5885511"/>
                </a:cubicBezTo>
                <a:cubicBezTo>
                  <a:pt x="-7737" y="5706478"/>
                  <a:pt x="23945" y="5630665"/>
                  <a:pt x="0" y="5499670"/>
                </a:cubicBezTo>
                <a:cubicBezTo>
                  <a:pt x="-23945" y="5368675"/>
                  <a:pt x="18119" y="5007983"/>
                  <a:pt x="0" y="4860442"/>
                </a:cubicBezTo>
                <a:cubicBezTo>
                  <a:pt x="-18119" y="4712901"/>
                  <a:pt x="36763" y="4532658"/>
                  <a:pt x="0" y="4347907"/>
                </a:cubicBezTo>
                <a:cubicBezTo>
                  <a:pt x="-36763" y="4163156"/>
                  <a:pt x="56833" y="3936988"/>
                  <a:pt x="0" y="3708678"/>
                </a:cubicBezTo>
                <a:cubicBezTo>
                  <a:pt x="-56833" y="3480368"/>
                  <a:pt x="42283" y="3314854"/>
                  <a:pt x="0" y="3132797"/>
                </a:cubicBezTo>
                <a:cubicBezTo>
                  <a:pt x="-42283" y="2950740"/>
                  <a:pt x="9270" y="2644327"/>
                  <a:pt x="0" y="2430221"/>
                </a:cubicBezTo>
                <a:cubicBezTo>
                  <a:pt x="-9270" y="2216115"/>
                  <a:pt x="14504" y="2016078"/>
                  <a:pt x="0" y="1854339"/>
                </a:cubicBezTo>
                <a:cubicBezTo>
                  <a:pt x="-14504" y="1692600"/>
                  <a:pt x="80972" y="1354488"/>
                  <a:pt x="0" y="1151763"/>
                </a:cubicBezTo>
                <a:cubicBezTo>
                  <a:pt x="-80972" y="949038"/>
                  <a:pt x="11131" y="509212"/>
                  <a:pt x="0" y="0"/>
                </a:cubicBezTo>
                <a:close/>
              </a:path>
            </a:pathLst>
          </a:custGeom>
          <a:noFill/>
          <a:ln w="57150">
            <a:extLst>
              <a:ext uri="{C807C97D-BFC1-408E-A445-0C87EB9F89A2}">
                <ask:lineSketchStyleProps xmlns:ask="http://schemas.microsoft.com/office/drawing/2018/sketchyshapes" sd="198166082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26732DF-7A62-4F11-87D7-72D5825EBD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6881" y="1761342"/>
            <a:ext cx="9206429" cy="1574124"/>
          </a:xfrm>
        </p:spPr>
        <p:txBody>
          <a:bodyPr/>
          <a:lstStyle/>
          <a:p>
            <a:r>
              <a:rPr lang="fr-FR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+ 100 + 8 + 200 = .  .  .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DDE5441-E89C-4C75-B491-CE697E69D178}"/>
              </a:ext>
            </a:extLst>
          </p:cNvPr>
          <p:cNvSpPr txBox="1"/>
          <p:nvPr/>
        </p:nvSpPr>
        <p:spPr>
          <a:xfrm>
            <a:off x="8519711" y="2319805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A1032A0-522E-4245-A116-1C58FF7BBDD5}"/>
              </a:ext>
            </a:extLst>
          </p:cNvPr>
          <p:cNvSpPr txBox="1"/>
          <p:nvPr/>
        </p:nvSpPr>
        <p:spPr>
          <a:xfrm>
            <a:off x="8971398" y="2310797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0A44923-1441-43A2-937D-358C50220690}"/>
              </a:ext>
            </a:extLst>
          </p:cNvPr>
          <p:cNvSpPr txBox="1"/>
          <p:nvPr/>
        </p:nvSpPr>
        <p:spPr>
          <a:xfrm>
            <a:off x="6656026" y="2291411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2608DD36-E128-4B9D-869C-10B8492EF30B}"/>
              </a:ext>
            </a:extLst>
          </p:cNvPr>
          <p:cNvSpPr txBox="1"/>
          <p:nvPr/>
        </p:nvSpPr>
        <p:spPr>
          <a:xfrm>
            <a:off x="3633731" y="2319805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941BA9D-6D64-46E4-972A-FE73A692C5B7}"/>
              </a:ext>
            </a:extLst>
          </p:cNvPr>
          <p:cNvSpPr txBox="1"/>
          <p:nvPr/>
        </p:nvSpPr>
        <p:spPr>
          <a:xfrm>
            <a:off x="4059717" y="2319803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D5C4645-D941-4BBD-97CE-5BB049F4C8FE}"/>
              </a:ext>
            </a:extLst>
          </p:cNvPr>
          <p:cNvSpPr txBox="1"/>
          <p:nvPr/>
        </p:nvSpPr>
        <p:spPr>
          <a:xfrm>
            <a:off x="2127175" y="2319804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9B09CFA6-9A8E-4AFD-868D-2E0D1A371B63}"/>
              </a:ext>
            </a:extLst>
          </p:cNvPr>
          <p:cNvSpPr txBox="1"/>
          <p:nvPr/>
        </p:nvSpPr>
        <p:spPr>
          <a:xfrm>
            <a:off x="2530208" y="2319803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AFB76FD-9DBC-461C-9001-112E6F012C59}"/>
              </a:ext>
            </a:extLst>
          </p:cNvPr>
          <p:cNvSpPr txBox="1"/>
          <p:nvPr/>
        </p:nvSpPr>
        <p:spPr>
          <a:xfrm>
            <a:off x="4386093" y="2310798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25D0BA2-5B94-4C23-80DE-CF50EA0E24FE}"/>
              </a:ext>
            </a:extLst>
          </p:cNvPr>
          <p:cNvSpPr txBox="1"/>
          <p:nvPr/>
        </p:nvSpPr>
        <p:spPr>
          <a:xfrm>
            <a:off x="5497416" y="2319803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8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8CEE14F-C2BE-4DA2-8AF2-B4C9C8487F44}"/>
              </a:ext>
            </a:extLst>
          </p:cNvPr>
          <p:cNvSpPr txBox="1"/>
          <p:nvPr/>
        </p:nvSpPr>
        <p:spPr>
          <a:xfrm>
            <a:off x="7361101" y="2319803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6217BA8-385C-459D-8D49-FD17C4EF5F4A}"/>
              </a:ext>
            </a:extLst>
          </p:cNvPr>
          <p:cNvSpPr txBox="1"/>
          <p:nvPr/>
        </p:nvSpPr>
        <p:spPr>
          <a:xfrm>
            <a:off x="9478174" y="2319803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8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D771359-654F-47A7-AD21-FF8447643BB5}"/>
              </a:ext>
            </a:extLst>
          </p:cNvPr>
          <p:cNvSpPr txBox="1"/>
          <p:nvPr/>
        </p:nvSpPr>
        <p:spPr>
          <a:xfrm>
            <a:off x="7011783" y="2304442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02899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/>
      <p:bldP spid="14" grpId="0"/>
      <p:bldP spid="15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7534F6-4E88-45D9-A9C6-575A76EFD5FC}"/>
              </a:ext>
            </a:extLst>
          </p:cNvPr>
          <p:cNvSpPr txBox="1">
            <a:spLocks/>
          </p:cNvSpPr>
          <p:nvPr/>
        </p:nvSpPr>
        <p:spPr>
          <a:xfrm>
            <a:off x="1454227" y="3083366"/>
            <a:ext cx="3558448" cy="2387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203 + 40 = 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6C97B7F-3766-493C-B43A-9B8120B9160C}"/>
              </a:ext>
            </a:extLst>
          </p:cNvPr>
          <p:cNvSpPr txBox="1"/>
          <p:nvPr/>
        </p:nvSpPr>
        <p:spPr>
          <a:xfrm>
            <a:off x="5486401" y="2986118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4B01502-0488-4027-87EE-ACF7919F1667}"/>
              </a:ext>
            </a:extLst>
          </p:cNvPr>
          <p:cNvSpPr txBox="1"/>
          <p:nvPr/>
        </p:nvSpPr>
        <p:spPr>
          <a:xfrm>
            <a:off x="5026447" y="2986120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043BB39-E8F9-4F83-82ED-DEA6397E7474}"/>
              </a:ext>
            </a:extLst>
          </p:cNvPr>
          <p:cNvSpPr txBox="1"/>
          <p:nvPr/>
        </p:nvSpPr>
        <p:spPr>
          <a:xfrm>
            <a:off x="1467999" y="2986120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2523112-3178-473F-8F3C-9E2C5023F613}"/>
              </a:ext>
            </a:extLst>
          </p:cNvPr>
          <p:cNvSpPr txBox="1"/>
          <p:nvPr/>
        </p:nvSpPr>
        <p:spPr>
          <a:xfrm>
            <a:off x="3328931" y="2956095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478959C-D8F9-46AB-A9BB-2FDC0D09576A}"/>
              </a:ext>
            </a:extLst>
          </p:cNvPr>
          <p:cNvSpPr txBox="1"/>
          <p:nvPr/>
        </p:nvSpPr>
        <p:spPr>
          <a:xfrm>
            <a:off x="1841653" y="2986119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61819EE-39E8-4375-B593-039C2AA45BF0}"/>
              </a:ext>
            </a:extLst>
          </p:cNvPr>
          <p:cNvSpPr txBox="1"/>
          <p:nvPr/>
        </p:nvSpPr>
        <p:spPr>
          <a:xfrm>
            <a:off x="5993177" y="2987190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/>
              <a:t>3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593C45E-F99F-4FD8-9402-8E0FB18D5C36}"/>
              </a:ext>
            </a:extLst>
          </p:cNvPr>
          <p:cNvSpPr txBox="1"/>
          <p:nvPr/>
        </p:nvSpPr>
        <p:spPr>
          <a:xfrm>
            <a:off x="2250196" y="2986117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8D30E3EF-485D-4929-977E-D5194EB114CB}"/>
              </a:ext>
            </a:extLst>
          </p:cNvPr>
          <p:cNvSpPr txBox="1"/>
          <p:nvPr/>
        </p:nvSpPr>
        <p:spPr>
          <a:xfrm>
            <a:off x="3732425" y="2986117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1D2F03B-840B-41E6-87F6-F34E20002A45}"/>
              </a:ext>
            </a:extLst>
          </p:cNvPr>
          <p:cNvSpPr txBox="1"/>
          <p:nvPr/>
        </p:nvSpPr>
        <p:spPr>
          <a:xfrm>
            <a:off x="5988128" y="2985046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93AEAC-38D4-4179-9ADB-0BF7471DA729}"/>
              </a:ext>
            </a:extLst>
          </p:cNvPr>
          <p:cNvSpPr/>
          <p:nvPr/>
        </p:nvSpPr>
        <p:spPr>
          <a:xfrm>
            <a:off x="275422" y="231354"/>
            <a:ext cx="11732964" cy="6334699"/>
          </a:xfrm>
          <a:custGeom>
            <a:avLst/>
            <a:gdLst>
              <a:gd name="connsiteX0" fmla="*/ 0 w 11732964"/>
              <a:gd name="connsiteY0" fmla="*/ 0 h 6334699"/>
              <a:gd name="connsiteX1" fmla="*/ 703978 w 11732964"/>
              <a:gd name="connsiteY1" fmla="*/ 0 h 6334699"/>
              <a:gd name="connsiteX2" fmla="*/ 1173296 w 11732964"/>
              <a:gd name="connsiteY2" fmla="*/ 0 h 6334699"/>
              <a:gd name="connsiteX3" fmla="*/ 1994604 w 11732964"/>
              <a:gd name="connsiteY3" fmla="*/ 0 h 6334699"/>
              <a:gd name="connsiteX4" fmla="*/ 2346593 w 11732964"/>
              <a:gd name="connsiteY4" fmla="*/ 0 h 6334699"/>
              <a:gd name="connsiteX5" fmla="*/ 2698582 w 11732964"/>
              <a:gd name="connsiteY5" fmla="*/ 0 h 6334699"/>
              <a:gd name="connsiteX6" fmla="*/ 3285230 w 11732964"/>
              <a:gd name="connsiteY6" fmla="*/ 0 h 6334699"/>
              <a:gd name="connsiteX7" fmla="*/ 3871878 w 11732964"/>
              <a:gd name="connsiteY7" fmla="*/ 0 h 6334699"/>
              <a:gd name="connsiteX8" fmla="*/ 4693186 w 11732964"/>
              <a:gd name="connsiteY8" fmla="*/ 0 h 6334699"/>
              <a:gd name="connsiteX9" fmla="*/ 5045175 w 11732964"/>
              <a:gd name="connsiteY9" fmla="*/ 0 h 6334699"/>
              <a:gd name="connsiteX10" fmla="*/ 5631823 w 11732964"/>
              <a:gd name="connsiteY10" fmla="*/ 0 h 6334699"/>
              <a:gd name="connsiteX11" fmla="*/ 5866482 w 11732964"/>
              <a:gd name="connsiteY11" fmla="*/ 0 h 6334699"/>
              <a:gd name="connsiteX12" fmla="*/ 6335801 w 11732964"/>
              <a:gd name="connsiteY12" fmla="*/ 0 h 6334699"/>
              <a:gd name="connsiteX13" fmla="*/ 6570460 w 11732964"/>
              <a:gd name="connsiteY13" fmla="*/ 0 h 6334699"/>
              <a:gd name="connsiteX14" fmla="*/ 6922449 w 11732964"/>
              <a:gd name="connsiteY14" fmla="*/ 0 h 6334699"/>
              <a:gd name="connsiteX15" fmla="*/ 7157108 w 11732964"/>
              <a:gd name="connsiteY15" fmla="*/ 0 h 6334699"/>
              <a:gd name="connsiteX16" fmla="*/ 7391767 w 11732964"/>
              <a:gd name="connsiteY16" fmla="*/ 0 h 6334699"/>
              <a:gd name="connsiteX17" fmla="*/ 7861086 w 11732964"/>
              <a:gd name="connsiteY17" fmla="*/ 0 h 6334699"/>
              <a:gd name="connsiteX18" fmla="*/ 8565064 w 11732964"/>
              <a:gd name="connsiteY18" fmla="*/ 0 h 6334699"/>
              <a:gd name="connsiteX19" fmla="*/ 9386371 w 11732964"/>
              <a:gd name="connsiteY19" fmla="*/ 0 h 6334699"/>
              <a:gd name="connsiteX20" fmla="*/ 9855690 w 11732964"/>
              <a:gd name="connsiteY20" fmla="*/ 0 h 6334699"/>
              <a:gd name="connsiteX21" fmla="*/ 10676997 w 11732964"/>
              <a:gd name="connsiteY21" fmla="*/ 0 h 6334699"/>
              <a:gd name="connsiteX22" fmla="*/ 11732964 w 11732964"/>
              <a:gd name="connsiteY22" fmla="*/ 0 h 6334699"/>
              <a:gd name="connsiteX23" fmla="*/ 11732964 w 11732964"/>
              <a:gd name="connsiteY23" fmla="*/ 639229 h 6334699"/>
              <a:gd name="connsiteX24" fmla="*/ 11732964 w 11732964"/>
              <a:gd name="connsiteY24" fmla="*/ 1151763 h 6334699"/>
              <a:gd name="connsiteX25" fmla="*/ 11732964 w 11732964"/>
              <a:gd name="connsiteY25" fmla="*/ 1727645 h 6334699"/>
              <a:gd name="connsiteX26" fmla="*/ 11732964 w 11732964"/>
              <a:gd name="connsiteY26" fmla="*/ 2430221 h 6334699"/>
              <a:gd name="connsiteX27" fmla="*/ 11732964 w 11732964"/>
              <a:gd name="connsiteY27" fmla="*/ 3132797 h 6334699"/>
              <a:gd name="connsiteX28" fmla="*/ 11732964 w 11732964"/>
              <a:gd name="connsiteY28" fmla="*/ 3518637 h 6334699"/>
              <a:gd name="connsiteX29" fmla="*/ 11732964 w 11732964"/>
              <a:gd name="connsiteY29" fmla="*/ 4031172 h 6334699"/>
              <a:gd name="connsiteX30" fmla="*/ 11732964 w 11732964"/>
              <a:gd name="connsiteY30" fmla="*/ 4417013 h 6334699"/>
              <a:gd name="connsiteX31" fmla="*/ 11732964 w 11732964"/>
              <a:gd name="connsiteY31" fmla="*/ 4929548 h 6334699"/>
              <a:gd name="connsiteX32" fmla="*/ 11732964 w 11732964"/>
              <a:gd name="connsiteY32" fmla="*/ 5442082 h 6334699"/>
              <a:gd name="connsiteX33" fmla="*/ 11732964 w 11732964"/>
              <a:gd name="connsiteY33" fmla="*/ 5827923 h 6334699"/>
              <a:gd name="connsiteX34" fmla="*/ 11732964 w 11732964"/>
              <a:gd name="connsiteY34" fmla="*/ 6334699 h 6334699"/>
              <a:gd name="connsiteX35" fmla="*/ 10911657 w 11732964"/>
              <a:gd name="connsiteY35" fmla="*/ 6334699 h 6334699"/>
              <a:gd name="connsiteX36" fmla="*/ 10207679 w 11732964"/>
              <a:gd name="connsiteY36" fmla="*/ 6334699 h 6334699"/>
              <a:gd name="connsiteX37" fmla="*/ 9855690 w 11732964"/>
              <a:gd name="connsiteY37" fmla="*/ 6334699 h 6334699"/>
              <a:gd name="connsiteX38" fmla="*/ 9151712 w 11732964"/>
              <a:gd name="connsiteY38" fmla="*/ 6334699 h 6334699"/>
              <a:gd name="connsiteX39" fmla="*/ 8447734 w 11732964"/>
              <a:gd name="connsiteY39" fmla="*/ 6334699 h 6334699"/>
              <a:gd name="connsiteX40" fmla="*/ 7978416 w 11732964"/>
              <a:gd name="connsiteY40" fmla="*/ 6334699 h 6334699"/>
              <a:gd name="connsiteX41" fmla="*/ 7391767 w 11732964"/>
              <a:gd name="connsiteY41" fmla="*/ 6334699 h 6334699"/>
              <a:gd name="connsiteX42" fmla="*/ 6687789 w 11732964"/>
              <a:gd name="connsiteY42" fmla="*/ 6334699 h 6334699"/>
              <a:gd name="connsiteX43" fmla="*/ 6101141 w 11732964"/>
              <a:gd name="connsiteY43" fmla="*/ 6334699 h 6334699"/>
              <a:gd name="connsiteX44" fmla="*/ 5397163 w 11732964"/>
              <a:gd name="connsiteY44" fmla="*/ 6334699 h 6334699"/>
              <a:gd name="connsiteX45" fmla="*/ 4575856 w 11732964"/>
              <a:gd name="connsiteY45" fmla="*/ 6334699 h 6334699"/>
              <a:gd name="connsiteX46" fmla="*/ 3989208 w 11732964"/>
              <a:gd name="connsiteY46" fmla="*/ 6334699 h 6334699"/>
              <a:gd name="connsiteX47" fmla="*/ 3754548 w 11732964"/>
              <a:gd name="connsiteY47" fmla="*/ 6334699 h 6334699"/>
              <a:gd name="connsiteX48" fmla="*/ 3050571 w 11732964"/>
              <a:gd name="connsiteY48" fmla="*/ 6334699 h 6334699"/>
              <a:gd name="connsiteX49" fmla="*/ 2463922 w 11732964"/>
              <a:gd name="connsiteY49" fmla="*/ 6334699 h 6334699"/>
              <a:gd name="connsiteX50" fmla="*/ 2229263 w 11732964"/>
              <a:gd name="connsiteY50" fmla="*/ 6334699 h 6334699"/>
              <a:gd name="connsiteX51" fmla="*/ 1877274 w 11732964"/>
              <a:gd name="connsiteY51" fmla="*/ 6334699 h 6334699"/>
              <a:gd name="connsiteX52" fmla="*/ 1290626 w 11732964"/>
              <a:gd name="connsiteY52" fmla="*/ 6334699 h 6334699"/>
              <a:gd name="connsiteX53" fmla="*/ 938637 w 11732964"/>
              <a:gd name="connsiteY53" fmla="*/ 6334699 h 6334699"/>
              <a:gd name="connsiteX54" fmla="*/ 0 w 11732964"/>
              <a:gd name="connsiteY54" fmla="*/ 6334699 h 6334699"/>
              <a:gd name="connsiteX55" fmla="*/ 0 w 11732964"/>
              <a:gd name="connsiteY55" fmla="*/ 5632123 h 6334699"/>
              <a:gd name="connsiteX56" fmla="*/ 0 w 11732964"/>
              <a:gd name="connsiteY56" fmla="*/ 5246283 h 6334699"/>
              <a:gd name="connsiteX57" fmla="*/ 0 w 11732964"/>
              <a:gd name="connsiteY57" fmla="*/ 4860442 h 6334699"/>
              <a:gd name="connsiteX58" fmla="*/ 0 w 11732964"/>
              <a:gd name="connsiteY58" fmla="*/ 4474601 h 6334699"/>
              <a:gd name="connsiteX59" fmla="*/ 0 w 11732964"/>
              <a:gd name="connsiteY59" fmla="*/ 3898719 h 6334699"/>
              <a:gd name="connsiteX60" fmla="*/ 0 w 11732964"/>
              <a:gd name="connsiteY60" fmla="*/ 3386185 h 6334699"/>
              <a:gd name="connsiteX61" fmla="*/ 0 w 11732964"/>
              <a:gd name="connsiteY61" fmla="*/ 2936997 h 6334699"/>
              <a:gd name="connsiteX62" fmla="*/ 0 w 11732964"/>
              <a:gd name="connsiteY62" fmla="*/ 2551156 h 6334699"/>
              <a:gd name="connsiteX63" fmla="*/ 0 w 11732964"/>
              <a:gd name="connsiteY63" fmla="*/ 1911927 h 6334699"/>
              <a:gd name="connsiteX64" fmla="*/ 0 w 11732964"/>
              <a:gd name="connsiteY64" fmla="*/ 1209352 h 6334699"/>
              <a:gd name="connsiteX65" fmla="*/ 0 w 11732964"/>
              <a:gd name="connsiteY65" fmla="*/ 823511 h 6334699"/>
              <a:gd name="connsiteX66" fmla="*/ 0 w 11732964"/>
              <a:gd name="connsiteY66" fmla="*/ 0 h 6334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1732964" h="6334699" fill="none" extrusionOk="0">
                <a:moveTo>
                  <a:pt x="0" y="0"/>
                </a:moveTo>
                <a:cubicBezTo>
                  <a:pt x="146320" y="-35064"/>
                  <a:pt x="540531" y="81747"/>
                  <a:pt x="703978" y="0"/>
                </a:cubicBezTo>
                <a:cubicBezTo>
                  <a:pt x="867425" y="-81747"/>
                  <a:pt x="1069458" y="32896"/>
                  <a:pt x="1173296" y="0"/>
                </a:cubicBezTo>
                <a:cubicBezTo>
                  <a:pt x="1277134" y="-32896"/>
                  <a:pt x="1664630" y="8650"/>
                  <a:pt x="1994604" y="0"/>
                </a:cubicBezTo>
                <a:cubicBezTo>
                  <a:pt x="2324578" y="-8650"/>
                  <a:pt x="2220159" y="36624"/>
                  <a:pt x="2346593" y="0"/>
                </a:cubicBezTo>
                <a:cubicBezTo>
                  <a:pt x="2473027" y="-36624"/>
                  <a:pt x="2567596" y="5306"/>
                  <a:pt x="2698582" y="0"/>
                </a:cubicBezTo>
                <a:cubicBezTo>
                  <a:pt x="2829568" y="-5306"/>
                  <a:pt x="3109825" y="5912"/>
                  <a:pt x="3285230" y="0"/>
                </a:cubicBezTo>
                <a:cubicBezTo>
                  <a:pt x="3460635" y="-5912"/>
                  <a:pt x="3677351" y="2534"/>
                  <a:pt x="3871878" y="0"/>
                </a:cubicBezTo>
                <a:cubicBezTo>
                  <a:pt x="4066405" y="-2534"/>
                  <a:pt x="4333377" y="21171"/>
                  <a:pt x="4693186" y="0"/>
                </a:cubicBezTo>
                <a:cubicBezTo>
                  <a:pt x="5052995" y="-21171"/>
                  <a:pt x="4925542" y="30244"/>
                  <a:pt x="5045175" y="0"/>
                </a:cubicBezTo>
                <a:cubicBezTo>
                  <a:pt x="5164808" y="-30244"/>
                  <a:pt x="5408997" y="53158"/>
                  <a:pt x="5631823" y="0"/>
                </a:cubicBezTo>
                <a:cubicBezTo>
                  <a:pt x="5854649" y="-53158"/>
                  <a:pt x="5817048" y="5797"/>
                  <a:pt x="5866482" y="0"/>
                </a:cubicBezTo>
                <a:cubicBezTo>
                  <a:pt x="5915916" y="-5797"/>
                  <a:pt x="6236884" y="829"/>
                  <a:pt x="6335801" y="0"/>
                </a:cubicBezTo>
                <a:cubicBezTo>
                  <a:pt x="6434718" y="-829"/>
                  <a:pt x="6517457" y="6084"/>
                  <a:pt x="6570460" y="0"/>
                </a:cubicBezTo>
                <a:cubicBezTo>
                  <a:pt x="6623463" y="-6084"/>
                  <a:pt x="6783106" y="35178"/>
                  <a:pt x="6922449" y="0"/>
                </a:cubicBezTo>
                <a:cubicBezTo>
                  <a:pt x="7061792" y="-35178"/>
                  <a:pt x="7047509" y="18560"/>
                  <a:pt x="7157108" y="0"/>
                </a:cubicBezTo>
                <a:cubicBezTo>
                  <a:pt x="7266707" y="-18560"/>
                  <a:pt x="7337928" y="17106"/>
                  <a:pt x="7391767" y="0"/>
                </a:cubicBezTo>
                <a:cubicBezTo>
                  <a:pt x="7445606" y="-17106"/>
                  <a:pt x="7641439" y="991"/>
                  <a:pt x="7861086" y="0"/>
                </a:cubicBezTo>
                <a:cubicBezTo>
                  <a:pt x="8080733" y="-991"/>
                  <a:pt x="8368411" y="82473"/>
                  <a:pt x="8565064" y="0"/>
                </a:cubicBezTo>
                <a:cubicBezTo>
                  <a:pt x="8761717" y="-82473"/>
                  <a:pt x="9072843" y="19376"/>
                  <a:pt x="9386371" y="0"/>
                </a:cubicBezTo>
                <a:cubicBezTo>
                  <a:pt x="9699899" y="-19376"/>
                  <a:pt x="9624789" y="12263"/>
                  <a:pt x="9855690" y="0"/>
                </a:cubicBezTo>
                <a:cubicBezTo>
                  <a:pt x="10086591" y="-12263"/>
                  <a:pt x="10280677" y="62564"/>
                  <a:pt x="10676997" y="0"/>
                </a:cubicBezTo>
                <a:cubicBezTo>
                  <a:pt x="11073317" y="-62564"/>
                  <a:pt x="11496266" y="112409"/>
                  <a:pt x="11732964" y="0"/>
                </a:cubicBezTo>
                <a:cubicBezTo>
                  <a:pt x="11786762" y="247026"/>
                  <a:pt x="11681742" y="466288"/>
                  <a:pt x="11732964" y="639229"/>
                </a:cubicBezTo>
                <a:cubicBezTo>
                  <a:pt x="11784186" y="812170"/>
                  <a:pt x="11698113" y="993976"/>
                  <a:pt x="11732964" y="1151763"/>
                </a:cubicBezTo>
                <a:cubicBezTo>
                  <a:pt x="11767815" y="1309550"/>
                  <a:pt x="11683868" y="1562071"/>
                  <a:pt x="11732964" y="1727645"/>
                </a:cubicBezTo>
                <a:cubicBezTo>
                  <a:pt x="11782060" y="1893219"/>
                  <a:pt x="11665445" y="2192377"/>
                  <a:pt x="11732964" y="2430221"/>
                </a:cubicBezTo>
                <a:cubicBezTo>
                  <a:pt x="11800483" y="2668065"/>
                  <a:pt x="11649902" y="2865761"/>
                  <a:pt x="11732964" y="3132797"/>
                </a:cubicBezTo>
                <a:cubicBezTo>
                  <a:pt x="11816026" y="3399833"/>
                  <a:pt x="11732507" y="3362037"/>
                  <a:pt x="11732964" y="3518637"/>
                </a:cubicBezTo>
                <a:cubicBezTo>
                  <a:pt x="11733421" y="3675237"/>
                  <a:pt x="11696515" y="3922596"/>
                  <a:pt x="11732964" y="4031172"/>
                </a:cubicBezTo>
                <a:cubicBezTo>
                  <a:pt x="11769413" y="4139748"/>
                  <a:pt x="11695504" y="4249114"/>
                  <a:pt x="11732964" y="4417013"/>
                </a:cubicBezTo>
                <a:cubicBezTo>
                  <a:pt x="11770424" y="4584912"/>
                  <a:pt x="11729249" y="4777972"/>
                  <a:pt x="11732964" y="4929548"/>
                </a:cubicBezTo>
                <a:cubicBezTo>
                  <a:pt x="11736679" y="5081125"/>
                  <a:pt x="11705639" y="5187826"/>
                  <a:pt x="11732964" y="5442082"/>
                </a:cubicBezTo>
                <a:cubicBezTo>
                  <a:pt x="11760289" y="5696338"/>
                  <a:pt x="11700988" y="5711027"/>
                  <a:pt x="11732964" y="5827923"/>
                </a:cubicBezTo>
                <a:cubicBezTo>
                  <a:pt x="11764940" y="5944819"/>
                  <a:pt x="11724108" y="6187665"/>
                  <a:pt x="11732964" y="6334699"/>
                </a:cubicBezTo>
                <a:cubicBezTo>
                  <a:pt x="11374761" y="6402901"/>
                  <a:pt x="11224560" y="6322174"/>
                  <a:pt x="10911657" y="6334699"/>
                </a:cubicBezTo>
                <a:cubicBezTo>
                  <a:pt x="10598754" y="6347224"/>
                  <a:pt x="10384583" y="6327496"/>
                  <a:pt x="10207679" y="6334699"/>
                </a:cubicBezTo>
                <a:cubicBezTo>
                  <a:pt x="10030775" y="6341902"/>
                  <a:pt x="9947215" y="6297361"/>
                  <a:pt x="9855690" y="6334699"/>
                </a:cubicBezTo>
                <a:cubicBezTo>
                  <a:pt x="9764165" y="6372037"/>
                  <a:pt x="9406957" y="6328503"/>
                  <a:pt x="9151712" y="6334699"/>
                </a:cubicBezTo>
                <a:cubicBezTo>
                  <a:pt x="8896467" y="6340895"/>
                  <a:pt x="8658381" y="6289940"/>
                  <a:pt x="8447734" y="6334699"/>
                </a:cubicBezTo>
                <a:cubicBezTo>
                  <a:pt x="8237087" y="6379458"/>
                  <a:pt x="8190403" y="6300855"/>
                  <a:pt x="7978416" y="6334699"/>
                </a:cubicBezTo>
                <a:cubicBezTo>
                  <a:pt x="7766429" y="6368543"/>
                  <a:pt x="7557404" y="6290772"/>
                  <a:pt x="7391767" y="6334699"/>
                </a:cubicBezTo>
                <a:cubicBezTo>
                  <a:pt x="7226130" y="6378626"/>
                  <a:pt x="6995966" y="6277697"/>
                  <a:pt x="6687789" y="6334699"/>
                </a:cubicBezTo>
                <a:cubicBezTo>
                  <a:pt x="6379612" y="6391701"/>
                  <a:pt x="6285909" y="6309141"/>
                  <a:pt x="6101141" y="6334699"/>
                </a:cubicBezTo>
                <a:cubicBezTo>
                  <a:pt x="5916373" y="6360257"/>
                  <a:pt x="5731450" y="6268855"/>
                  <a:pt x="5397163" y="6334699"/>
                </a:cubicBezTo>
                <a:cubicBezTo>
                  <a:pt x="5062876" y="6400543"/>
                  <a:pt x="4855545" y="6240031"/>
                  <a:pt x="4575856" y="6334699"/>
                </a:cubicBezTo>
                <a:cubicBezTo>
                  <a:pt x="4296167" y="6429367"/>
                  <a:pt x="4235322" y="6303210"/>
                  <a:pt x="3989208" y="6334699"/>
                </a:cubicBezTo>
                <a:cubicBezTo>
                  <a:pt x="3743094" y="6366188"/>
                  <a:pt x="3831065" y="6314768"/>
                  <a:pt x="3754548" y="6334699"/>
                </a:cubicBezTo>
                <a:cubicBezTo>
                  <a:pt x="3678031" y="6354630"/>
                  <a:pt x="3266849" y="6304256"/>
                  <a:pt x="3050571" y="6334699"/>
                </a:cubicBezTo>
                <a:cubicBezTo>
                  <a:pt x="2834293" y="6365142"/>
                  <a:pt x="2699432" y="6300311"/>
                  <a:pt x="2463922" y="6334699"/>
                </a:cubicBezTo>
                <a:cubicBezTo>
                  <a:pt x="2228412" y="6369087"/>
                  <a:pt x="2324599" y="6321434"/>
                  <a:pt x="2229263" y="6334699"/>
                </a:cubicBezTo>
                <a:cubicBezTo>
                  <a:pt x="2133927" y="6347964"/>
                  <a:pt x="2003541" y="6324874"/>
                  <a:pt x="1877274" y="6334699"/>
                </a:cubicBezTo>
                <a:cubicBezTo>
                  <a:pt x="1751007" y="6344524"/>
                  <a:pt x="1450648" y="6285295"/>
                  <a:pt x="1290626" y="6334699"/>
                </a:cubicBezTo>
                <a:cubicBezTo>
                  <a:pt x="1130604" y="6384103"/>
                  <a:pt x="1031326" y="6311707"/>
                  <a:pt x="938637" y="6334699"/>
                </a:cubicBezTo>
                <a:cubicBezTo>
                  <a:pt x="845948" y="6357691"/>
                  <a:pt x="377321" y="6304634"/>
                  <a:pt x="0" y="6334699"/>
                </a:cubicBezTo>
                <a:cubicBezTo>
                  <a:pt x="-79950" y="6098656"/>
                  <a:pt x="7348" y="5922726"/>
                  <a:pt x="0" y="5632123"/>
                </a:cubicBezTo>
                <a:cubicBezTo>
                  <a:pt x="-7348" y="5341520"/>
                  <a:pt x="37646" y="5432189"/>
                  <a:pt x="0" y="5246283"/>
                </a:cubicBezTo>
                <a:cubicBezTo>
                  <a:pt x="-37646" y="5060377"/>
                  <a:pt x="40083" y="5006751"/>
                  <a:pt x="0" y="4860442"/>
                </a:cubicBezTo>
                <a:cubicBezTo>
                  <a:pt x="-40083" y="4714133"/>
                  <a:pt x="5468" y="4608476"/>
                  <a:pt x="0" y="4474601"/>
                </a:cubicBezTo>
                <a:cubicBezTo>
                  <a:pt x="-5468" y="4340726"/>
                  <a:pt x="64263" y="4096291"/>
                  <a:pt x="0" y="3898719"/>
                </a:cubicBezTo>
                <a:cubicBezTo>
                  <a:pt x="-64263" y="3701147"/>
                  <a:pt x="9863" y="3625498"/>
                  <a:pt x="0" y="3386185"/>
                </a:cubicBezTo>
                <a:cubicBezTo>
                  <a:pt x="-9863" y="3146872"/>
                  <a:pt x="27818" y="3118168"/>
                  <a:pt x="0" y="2936997"/>
                </a:cubicBezTo>
                <a:cubicBezTo>
                  <a:pt x="-27818" y="2755826"/>
                  <a:pt x="16325" y="2645847"/>
                  <a:pt x="0" y="2551156"/>
                </a:cubicBezTo>
                <a:cubicBezTo>
                  <a:pt x="-16325" y="2456465"/>
                  <a:pt x="50365" y="2132421"/>
                  <a:pt x="0" y="1911927"/>
                </a:cubicBezTo>
                <a:cubicBezTo>
                  <a:pt x="-50365" y="1691433"/>
                  <a:pt x="45878" y="1529568"/>
                  <a:pt x="0" y="1209352"/>
                </a:cubicBezTo>
                <a:cubicBezTo>
                  <a:pt x="-45878" y="889137"/>
                  <a:pt x="5965" y="943331"/>
                  <a:pt x="0" y="823511"/>
                </a:cubicBezTo>
                <a:cubicBezTo>
                  <a:pt x="-5965" y="703691"/>
                  <a:pt x="18300" y="295245"/>
                  <a:pt x="0" y="0"/>
                </a:cubicBezTo>
                <a:close/>
              </a:path>
              <a:path w="11732964" h="6334699" stroke="0" extrusionOk="0">
                <a:moveTo>
                  <a:pt x="0" y="0"/>
                </a:moveTo>
                <a:cubicBezTo>
                  <a:pt x="125408" y="-25721"/>
                  <a:pt x="251268" y="2446"/>
                  <a:pt x="469319" y="0"/>
                </a:cubicBezTo>
                <a:cubicBezTo>
                  <a:pt x="687370" y="-2446"/>
                  <a:pt x="819817" y="67744"/>
                  <a:pt x="1055967" y="0"/>
                </a:cubicBezTo>
                <a:cubicBezTo>
                  <a:pt x="1292117" y="-67744"/>
                  <a:pt x="1313933" y="10559"/>
                  <a:pt x="1407956" y="0"/>
                </a:cubicBezTo>
                <a:cubicBezTo>
                  <a:pt x="1501979" y="-10559"/>
                  <a:pt x="1605576" y="3495"/>
                  <a:pt x="1759945" y="0"/>
                </a:cubicBezTo>
                <a:cubicBezTo>
                  <a:pt x="1914314" y="-3495"/>
                  <a:pt x="2177420" y="58310"/>
                  <a:pt x="2581252" y="0"/>
                </a:cubicBezTo>
                <a:cubicBezTo>
                  <a:pt x="2985084" y="-58310"/>
                  <a:pt x="3180954" y="73169"/>
                  <a:pt x="3402560" y="0"/>
                </a:cubicBezTo>
                <a:cubicBezTo>
                  <a:pt x="3624166" y="-73169"/>
                  <a:pt x="3682844" y="34822"/>
                  <a:pt x="3871878" y="0"/>
                </a:cubicBezTo>
                <a:cubicBezTo>
                  <a:pt x="4060912" y="-34822"/>
                  <a:pt x="4259805" y="64397"/>
                  <a:pt x="4575856" y="0"/>
                </a:cubicBezTo>
                <a:cubicBezTo>
                  <a:pt x="4891907" y="-64397"/>
                  <a:pt x="4714418" y="22884"/>
                  <a:pt x="4810515" y="0"/>
                </a:cubicBezTo>
                <a:cubicBezTo>
                  <a:pt x="4906612" y="-22884"/>
                  <a:pt x="5242801" y="2006"/>
                  <a:pt x="5514493" y="0"/>
                </a:cubicBezTo>
                <a:cubicBezTo>
                  <a:pt x="5786185" y="-2006"/>
                  <a:pt x="5697987" y="2397"/>
                  <a:pt x="5749152" y="0"/>
                </a:cubicBezTo>
                <a:cubicBezTo>
                  <a:pt x="5800317" y="-2397"/>
                  <a:pt x="5929513" y="19599"/>
                  <a:pt x="6101141" y="0"/>
                </a:cubicBezTo>
                <a:cubicBezTo>
                  <a:pt x="6272769" y="-19599"/>
                  <a:pt x="6522816" y="57794"/>
                  <a:pt x="6922449" y="0"/>
                </a:cubicBezTo>
                <a:cubicBezTo>
                  <a:pt x="7322082" y="-57794"/>
                  <a:pt x="7086414" y="1038"/>
                  <a:pt x="7157108" y="0"/>
                </a:cubicBezTo>
                <a:cubicBezTo>
                  <a:pt x="7227802" y="-1038"/>
                  <a:pt x="7443240" y="30634"/>
                  <a:pt x="7626427" y="0"/>
                </a:cubicBezTo>
                <a:cubicBezTo>
                  <a:pt x="7809614" y="-30634"/>
                  <a:pt x="8131435" y="87952"/>
                  <a:pt x="8447734" y="0"/>
                </a:cubicBezTo>
                <a:cubicBezTo>
                  <a:pt x="8764033" y="-87952"/>
                  <a:pt x="9062886" y="30642"/>
                  <a:pt x="9269042" y="0"/>
                </a:cubicBezTo>
                <a:cubicBezTo>
                  <a:pt x="9475198" y="-30642"/>
                  <a:pt x="9386554" y="7133"/>
                  <a:pt x="9503701" y="0"/>
                </a:cubicBezTo>
                <a:cubicBezTo>
                  <a:pt x="9620848" y="-7133"/>
                  <a:pt x="9729792" y="30260"/>
                  <a:pt x="9855690" y="0"/>
                </a:cubicBezTo>
                <a:cubicBezTo>
                  <a:pt x="9981588" y="-30260"/>
                  <a:pt x="10299517" y="53870"/>
                  <a:pt x="10559668" y="0"/>
                </a:cubicBezTo>
                <a:cubicBezTo>
                  <a:pt x="10819819" y="-53870"/>
                  <a:pt x="10832238" y="37705"/>
                  <a:pt x="10911657" y="0"/>
                </a:cubicBezTo>
                <a:cubicBezTo>
                  <a:pt x="10991076" y="-37705"/>
                  <a:pt x="11421876" y="67953"/>
                  <a:pt x="11732964" y="0"/>
                </a:cubicBezTo>
                <a:cubicBezTo>
                  <a:pt x="11762602" y="189378"/>
                  <a:pt x="11706229" y="334508"/>
                  <a:pt x="11732964" y="512535"/>
                </a:cubicBezTo>
                <a:cubicBezTo>
                  <a:pt x="11759699" y="690563"/>
                  <a:pt x="11680464" y="783704"/>
                  <a:pt x="11732964" y="1025069"/>
                </a:cubicBezTo>
                <a:cubicBezTo>
                  <a:pt x="11785464" y="1266434"/>
                  <a:pt x="11691382" y="1359680"/>
                  <a:pt x="11732964" y="1537604"/>
                </a:cubicBezTo>
                <a:cubicBezTo>
                  <a:pt x="11774546" y="1715529"/>
                  <a:pt x="11679390" y="1809269"/>
                  <a:pt x="11732964" y="1986792"/>
                </a:cubicBezTo>
                <a:cubicBezTo>
                  <a:pt x="11786538" y="2164315"/>
                  <a:pt x="11686854" y="2359231"/>
                  <a:pt x="11732964" y="2689368"/>
                </a:cubicBezTo>
                <a:cubicBezTo>
                  <a:pt x="11779074" y="3019505"/>
                  <a:pt x="11675997" y="3163834"/>
                  <a:pt x="11732964" y="3391943"/>
                </a:cubicBezTo>
                <a:cubicBezTo>
                  <a:pt x="11789931" y="3620052"/>
                  <a:pt x="11656771" y="3877975"/>
                  <a:pt x="11732964" y="4031172"/>
                </a:cubicBezTo>
                <a:cubicBezTo>
                  <a:pt x="11809157" y="4184369"/>
                  <a:pt x="11676183" y="4349240"/>
                  <a:pt x="11732964" y="4543707"/>
                </a:cubicBezTo>
                <a:cubicBezTo>
                  <a:pt x="11789745" y="4738175"/>
                  <a:pt x="11656631" y="4901993"/>
                  <a:pt x="11732964" y="5246283"/>
                </a:cubicBezTo>
                <a:cubicBezTo>
                  <a:pt x="11809297" y="5590573"/>
                  <a:pt x="11728038" y="5557787"/>
                  <a:pt x="11732964" y="5695470"/>
                </a:cubicBezTo>
                <a:cubicBezTo>
                  <a:pt x="11737890" y="5833153"/>
                  <a:pt x="11726076" y="6094298"/>
                  <a:pt x="11732964" y="6334699"/>
                </a:cubicBezTo>
                <a:cubicBezTo>
                  <a:pt x="11453620" y="6350688"/>
                  <a:pt x="11420093" y="6302031"/>
                  <a:pt x="11146316" y="6334699"/>
                </a:cubicBezTo>
                <a:cubicBezTo>
                  <a:pt x="10872539" y="6367367"/>
                  <a:pt x="10701351" y="6306771"/>
                  <a:pt x="10559668" y="6334699"/>
                </a:cubicBezTo>
                <a:cubicBezTo>
                  <a:pt x="10417985" y="6362627"/>
                  <a:pt x="10124561" y="6305916"/>
                  <a:pt x="9738360" y="6334699"/>
                </a:cubicBezTo>
                <a:cubicBezTo>
                  <a:pt x="9352159" y="6363482"/>
                  <a:pt x="9568470" y="6331724"/>
                  <a:pt x="9503701" y="6334699"/>
                </a:cubicBezTo>
                <a:cubicBezTo>
                  <a:pt x="9438932" y="6337674"/>
                  <a:pt x="9248856" y="6316447"/>
                  <a:pt x="9034382" y="6334699"/>
                </a:cubicBezTo>
                <a:cubicBezTo>
                  <a:pt x="8819908" y="6352951"/>
                  <a:pt x="8678679" y="6311645"/>
                  <a:pt x="8565064" y="6334699"/>
                </a:cubicBezTo>
                <a:cubicBezTo>
                  <a:pt x="8451449" y="6357753"/>
                  <a:pt x="8115577" y="6270276"/>
                  <a:pt x="7861086" y="6334699"/>
                </a:cubicBezTo>
                <a:cubicBezTo>
                  <a:pt x="7606595" y="6399122"/>
                  <a:pt x="7548510" y="6319852"/>
                  <a:pt x="7391767" y="6334699"/>
                </a:cubicBezTo>
                <a:cubicBezTo>
                  <a:pt x="7235024" y="6349546"/>
                  <a:pt x="7064310" y="6313878"/>
                  <a:pt x="6805119" y="6334699"/>
                </a:cubicBezTo>
                <a:cubicBezTo>
                  <a:pt x="6545928" y="6355520"/>
                  <a:pt x="6255157" y="6288981"/>
                  <a:pt x="6101141" y="6334699"/>
                </a:cubicBezTo>
                <a:cubicBezTo>
                  <a:pt x="5947125" y="6380417"/>
                  <a:pt x="5955728" y="6319643"/>
                  <a:pt x="5866482" y="6334699"/>
                </a:cubicBezTo>
                <a:cubicBezTo>
                  <a:pt x="5777236" y="6349755"/>
                  <a:pt x="5723374" y="6325820"/>
                  <a:pt x="5631823" y="6334699"/>
                </a:cubicBezTo>
                <a:cubicBezTo>
                  <a:pt x="5540272" y="6343578"/>
                  <a:pt x="5414240" y="6330167"/>
                  <a:pt x="5279834" y="6334699"/>
                </a:cubicBezTo>
                <a:cubicBezTo>
                  <a:pt x="5145428" y="6339231"/>
                  <a:pt x="4977788" y="6320471"/>
                  <a:pt x="4810515" y="6334699"/>
                </a:cubicBezTo>
                <a:cubicBezTo>
                  <a:pt x="4643242" y="6348927"/>
                  <a:pt x="4539836" y="6293330"/>
                  <a:pt x="4458526" y="6334699"/>
                </a:cubicBezTo>
                <a:cubicBezTo>
                  <a:pt x="4377216" y="6376068"/>
                  <a:pt x="4046331" y="6309925"/>
                  <a:pt x="3637219" y="6334699"/>
                </a:cubicBezTo>
                <a:cubicBezTo>
                  <a:pt x="3228107" y="6359473"/>
                  <a:pt x="2992542" y="6319053"/>
                  <a:pt x="2815911" y="6334699"/>
                </a:cubicBezTo>
                <a:cubicBezTo>
                  <a:pt x="2639280" y="6350345"/>
                  <a:pt x="2165575" y="6247019"/>
                  <a:pt x="1994604" y="6334699"/>
                </a:cubicBezTo>
                <a:cubicBezTo>
                  <a:pt x="1823633" y="6422379"/>
                  <a:pt x="1735238" y="6310479"/>
                  <a:pt x="1642615" y="6334699"/>
                </a:cubicBezTo>
                <a:cubicBezTo>
                  <a:pt x="1549992" y="6358919"/>
                  <a:pt x="1350168" y="6283195"/>
                  <a:pt x="1173296" y="6334699"/>
                </a:cubicBezTo>
                <a:cubicBezTo>
                  <a:pt x="996424" y="6386203"/>
                  <a:pt x="901922" y="6317006"/>
                  <a:pt x="821307" y="6334699"/>
                </a:cubicBezTo>
                <a:cubicBezTo>
                  <a:pt x="740692" y="6352392"/>
                  <a:pt x="674735" y="6306764"/>
                  <a:pt x="586648" y="6334699"/>
                </a:cubicBezTo>
                <a:cubicBezTo>
                  <a:pt x="498561" y="6362634"/>
                  <a:pt x="180109" y="6317412"/>
                  <a:pt x="0" y="6334699"/>
                </a:cubicBezTo>
                <a:cubicBezTo>
                  <a:pt x="-15986" y="6244410"/>
                  <a:pt x="7737" y="6064544"/>
                  <a:pt x="0" y="5885511"/>
                </a:cubicBezTo>
                <a:cubicBezTo>
                  <a:pt x="-7737" y="5706478"/>
                  <a:pt x="23945" y="5630665"/>
                  <a:pt x="0" y="5499670"/>
                </a:cubicBezTo>
                <a:cubicBezTo>
                  <a:pt x="-23945" y="5368675"/>
                  <a:pt x="18119" y="5007983"/>
                  <a:pt x="0" y="4860442"/>
                </a:cubicBezTo>
                <a:cubicBezTo>
                  <a:pt x="-18119" y="4712901"/>
                  <a:pt x="36763" y="4532658"/>
                  <a:pt x="0" y="4347907"/>
                </a:cubicBezTo>
                <a:cubicBezTo>
                  <a:pt x="-36763" y="4163156"/>
                  <a:pt x="56833" y="3936988"/>
                  <a:pt x="0" y="3708678"/>
                </a:cubicBezTo>
                <a:cubicBezTo>
                  <a:pt x="-56833" y="3480368"/>
                  <a:pt x="42283" y="3314854"/>
                  <a:pt x="0" y="3132797"/>
                </a:cubicBezTo>
                <a:cubicBezTo>
                  <a:pt x="-42283" y="2950740"/>
                  <a:pt x="9270" y="2644327"/>
                  <a:pt x="0" y="2430221"/>
                </a:cubicBezTo>
                <a:cubicBezTo>
                  <a:pt x="-9270" y="2216115"/>
                  <a:pt x="14504" y="2016078"/>
                  <a:pt x="0" y="1854339"/>
                </a:cubicBezTo>
                <a:cubicBezTo>
                  <a:pt x="-14504" y="1692600"/>
                  <a:pt x="80972" y="1354488"/>
                  <a:pt x="0" y="1151763"/>
                </a:cubicBezTo>
                <a:cubicBezTo>
                  <a:pt x="-80972" y="949038"/>
                  <a:pt x="11131" y="509212"/>
                  <a:pt x="0" y="0"/>
                </a:cubicBezTo>
                <a:close/>
              </a:path>
            </a:pathLst>
          </a:custGeom>
          <a:noFill/>
          <a:ln w="57150">
            <a:extLst>
              <a:ext uri="{C807C97D-BFC1-408E-A445-0C87EB9F89A2}">
                <ask:lineSketchStyleProps xmlns:ask="http://schemas.microsoft.com/office/drawing/2018/sketchyshapes" sd="198166082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20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134BC0-4BE3-43EF-B06C-ABB929837351}"/>
              </a:ext>
            </a:extLst>
          </p:cNvPr>
          <p:cNvSpPr txBox="1">
            <a:spLocks/>
          </p:cNvSpPr>
          <p:nvPr/>
        </p:nvSpPr>
        <p:spPr>
          <a:xfrm>
            <a:off x="1424849" y="2842015"/>
            <a:ext cx="4039517" cy="10156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260 + 25   = </a:t>
            </a:r>
            <a:b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94348F9-798B-41BD-AD66-90000CB60E9C}"/>
              </a:ext>
            </a:extLst>
          </p:cNvPr>
          <p:cNvSpPr txBox="1"/>
          <p:nvPr/>
        </p:nvSpPr>
        <p:spPr>
          <a:xfrm>
            <a:off x="6095999" y="2762759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25438C4-732A-40CA-9073-7F06E1EDB5F6}"/>
              </a:ext>
            </a:extLst>
          </p:cNvPr>
          <p:cNvSpPr txBox="1"/>
          <p:nvPr/>
        </p:nvSpPr>
        <p:spPr>
          <a:xfrm>
            <a:off x="5589223" y="2762759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5C0734F-3492-4485-876E-70F19C17C190}"/>
              </a:ext>
            </a:extLst>
          </p:cNvPr>
          <p:cNvSpPr txBox="1"/>
          <p:nvPr/>
        </p:nvSpPr>
        <p:spPr>
          <a:xfrm>
            <a:off x="1424849" y="2767008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D16C8EF-F207-4421-8652-E04E3F5E60A5}"/>
              </a:ext>
            </a:extLst>
          </p:cNvPr>
          <p:cNvSpPr txBox="1"/>
          <p:nvPr/>
        </p:nvSpPr>
        <p:spPr>
          <a:xfrm>
            <a:off x="3328931" y="2748921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A4226BE-139C-4D1F-8EC4-5989E36E5C6D}"/>
              </a:ext>
            </a:extLst>
          </p:cNvPr>
          <p:cNvSpPr txBox="1"/>
          <p:nvPr/>
        </p:nvSpPr>
        <p:spPr>
          <a:xfrm>
            <a:off x="1803094" y="2748922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0EA9A54-F7AF-4499-B885-B33A4EA49203}"/>
              </a:ext>
            </a:extLst>
          </p:cNvPr>
          <p:cNvSpPr txBox="1"/>
          <p:nvPr/>
        </p:nvSpPr>
        <p:spPr>
          <a:xfrm>
            <a:off x="6602775" y="2768472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/>
              <a:t>5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B0547A4-8557-4580-A7BD-7E754428341A}"/>
              </a:ext>
            </a:extLst>
          </p:cNvPr>
          <p:cNvSpPr txBox="1"/>
          <p:nvPr/>
        </p:nvSpPr>
        <p:spPr>
          <a:xfrm>
            <a:off x="2187767" y="2748921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9F22947-3B19-486F-BF40-B9E900C2EB99}"/>
              </a:ext>
            </a:extLst>
          </p:cNvPr>
          <p:cNvSpPr txBox="1"/>
          <p:nvPr/>
        </p:nvSpPr>
        <p:spPr>
          <a:xfrm>
            <a:off x="3685141" y="2748920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6FD13D2-E126-4BB6-8EFE-04FE44AC415C}"/>
              </a:ext>
            </a:extLst>
          </p:cNvPr>
          <p:cNvSpPr txBox="1"/>
          <p:nvPr/>
        </p:nvSpPr>
        <p:spPr>
          <a:xfrm>
            <a:off x="6602775" y="2767008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3A3A0D4-B650-4927-A38D-D00CA12B8951}"/>
              </a:ext>
            </a:extLst>
          </p:cNvPr>
          <p:cNvSpPr/>
          <p:nvPr/>
        </p:nvSpPr>
        <p:spPr>
          <a:xfrm>
            <a:off x="275422" y="231354"/>
            <a:ext cx="11732964" cy="6334699"/>
          </a:xfrm>
          <a:custGeom>
            <a:avLst/>
            <a:gdLst>
              <a:gd name="connsiteX0" fmla="*/ 0 w 11732964"/>
              <a:gd name="connsiteY0" fmla="*/ 0 h 6334699"/>
              <a:gd name="connsiteX1" fmla="*/ 703978 w 11732964"/>
              <a:gd name="connsiteY1" fmla="*/ 0 h 6334699"/>
              <a:gd name="connsiteX2" fmla="*/ 1173296 w 11732964"/>
              <a:gd name="connsiteY2" fmla="*/ 0 h 6334699"/>
              <a:gd name="connsiteX3" fmla="*/ 1994604 w 11732964"/>
              <a:gd name="connsiteY3" fmla="*/ 0 h 6334699"/>
              <a:gd name="connsiteX4" fmla="*/ 2346593 w 11732964"/>
              <a:gd name="connsiteY4" fmla="*/ 0 h 6334699"/>
              <a:gd name="connsiteX5" fmla="*/ 2698582 w 11732964"/>
              <a:gd name="connsiteY5" fmla="*/ 0 h 6334699"/>
              <a:gd name="connsiteX6" fmla="*/ 3285230 w 11732964"/>
              <a:gd name="connsiteY6" fmla="*/ 0 h 6334699"/>
              <a:gd name="connsiteX7" fmla="*/ 3871878 w 11732964"/>
              <a:gd name="connsiteY7" fmla="*/ 0 h 6334699"/>
              <a:gd name="connsiteX8" fmla="*/ 4693186 w 11732964"/>
              <a:gd name="connsiteY8" fmla="*/ 0 h 6334699"/>
              <a:gd name="connsiteX9" fmla="*/ 5045175 w 11732964"/>
              <a:gd name="connsiteY9" fmla="*/ 0 h 6334699"/>
              <a:gd name="connsiteX10" fmla="*/ 5631823 w 11732964"/>
              <a:gd name="connsiteY10" fmla="*/ 0 h 6334699"/>
              <a:gd name="connsiteX11" fmla="*/ 5866482 w 11732964"/>
              <a:gd name="connsiteY11" fmla="*/ 0 h 6334699"/>
              <a:gd name="connsiteX12" fmla="*/ 6335801 w 11732964"/>
              <a:gd name="connsiteY12" fmla="*/ 0 h 6334699"/>
              <a:gd name="connsiteX13" fmla="*/ 6570460 w 11732964"/>
              <a:gd name="connsiteY13" fmla="*/ 0 h 6334699"/>
              <a:gd name="connsiteX14" fmla="*/ 6922449 w 11732964"/>
              <a:gd name="connsiteY14" fmla="*/ 0 h 6334699"/>
              <a:gd name="connsiteX15" fmla="*/ 7157108 w 11732964"/>
              <a:gd name="connsiteY15" fmla="*/ 0 h 6334699"/>
              <a:gd name="connsiteX16" fmla="*/ 7391767 w 11732964"/>
              <a:gd name="connsiteY16" fmla="*/ 0 h 6334699"/>
              <a:gd name="connsiteX17" fmla="*/ 7861086 w 11732964"/>
              <a:gd name="connsiteY17" fmla="*/ 0 h 6334699"/>
              <a:gd name="connsiteX18" fmla="*/ 8565064 w 11732964"/>
              <a:gd name="connsiteY18" fmla="*/ 0 h 6334699"/>
              <a:gd name="connsiteX19" fmla="*/ 9386371 w 11732964"/>
              <a:gd name="connsiteY19" fmla="*/ 0 h 6334699"/>
              <a:gd name="connsiteX20" fmla="*/ 9855690 w 11732964"/>
              <a:gd name="connsiteY20" fmla="*/ 0 h 6334699"/>
              <a:gd name="connsiteX21" fmla="*/ 10676997 w 11732964"/>
              <a:gd name="connsiteY21" fmla="*/ 0 h 6334699"/>
              <a:gd name="connsiteX22" fmla="*/ 11732964 w 11732964"/>
              <a:gd name="connsiteY22" fmla="*/ 0 h 6334699"/>
              <a:gd name="connsiteX23" fmla="*/ 11732964 w 11732964"/>
              <a:gd name="connsiteY23" fmla="*/ 639229 h 6334699"/>
              <a:gd name="connsiteX24" fmla="*/ 11732964 w 11732964"/>
              <a:gd name="connsiteY24" fmla="*/ 1151763 h 6334699"/>
              <a:gd name="connsiteX25" fmla="*/ 11732964 w 11732964"/>
              <a:gd name="connsiteY25" fmla="*/ 1727645 h 6334699"/>
              <a:gd name="connsiteX26" fmla="*/ 11732964 w 11732964"/>
              <a:gd name="connsiteY26" fmla="*/ 2430221 h 6334699"/>
              <a:gd name="connsiteX27" fmla="*/ 11732964 w 11732964"/>
              <a:gd name="connsiteY27" fmla="*/ 3132797 h 6334699"/>
              <a:gd name="connsiteX28" fmla="*/ 11732964 w 11732964"/>
              <a:gd name="connsiteY28" fmla="*/ 3518637 h 6334699"/>
              <a:gd name="connsiteX29" fmla="*/ 11732964 w 11732964"/>
              <a:gd name="connsiteY29" fmla="*/ 4031172 h 6334699"/>
              <a:gd name="connsiteX30" fmla="*/ 11732964 w 11732964"/>
              <a:gd name="connsiteY30" fmla="*/ 4417013 h 6334699"/>
              <a:gd name="connsiteX31" fmla="*/ 11732964 w 11732964"/>
              <a:gd name="connsiteY31" fmla="*/ 4929548 h 6334699"/>
              <a:gd name="connsiteX32" fmla="*/ 11732964 w 11732964"/>
              <a:gd name="connsiteY32" fmla="*/ 5442082 h 6334699"/>
              <a:gd name="connsiteX33" fmla="*/ 11732964 w 11732964"/>
              <a:gd name="connsiteY33" fmla="*/ 5827923 h 6334699"/>
              <a:gd name="connsiteX34" fmla="*/ 11732964 w 11732964"/>
              <a:gd name="connsiteY34" fmla="*/ 6334699 h 6334699"/>
              <a:gd name="connsiteX35" fmla="*/ 10911657 w 11732964"/>
              <a:gd name="connsiteY35" fmla="*/ 6334699 h 6334699"/>
              <a:gd name="connsiteX36" fmla="*/ 10207679 w 11732964"/>
              <a:gd name="connsiteY36" fmla="*/ 6334699 h 6334699"/>
              <a:gd name="connsiteX37" fmla="*/ 9855690 w 11732964"/>
              <a:gd name="connsiteY37" fmla="*/ 6334699 h 6334699"/>
              <a:gd name="connsiteX38" fmla="*/ 9151712 w 11732964"/>
              <a:gd name="connsiteY38" fmla="*/ 6334699 h 6334699"/>
              <a:gd name="connsiteX39" fmla="*/ 8447734 w 11732964"/>
              <a:gd name="connsiteY39" fmla="*/ 6334699 h 6334699"/>
              <a:gd name="connsiteX40" fmla="*/ 7978416 w 11732964"/>
              <a:gd name="connsiteY40" fmla="*/ 6334699 h 6334699"/>
              <a:gd name="connsiteX41" fmla="*/ 7391767 w 11732964"/>
              <a:gd name="connsiteY41" fmla="*/ 6334699 h 6334699"/>
              <a:gd name="connsiteX42" fmla="*/ 6687789 w 11732964"/>
              <a:gd name="connsiteY42" fmla="*/ 6334699 h 6334699"/>
              <a:gd name="connsiteX43" fmla="*/ 6101141 w 11732964"/>
              <a:gd name="connsiteY43" fmla="*/ 6334699 h 6334699"/>
              <a:gd name="connsiteX44" fmla="*/ 5397163 w 11732964"/>
              <a:gd name="connsiteY44" fmla="*/ 6334699 h 6334699"/>
              <a:gd name="connsiteX45" fmla="*/ 4575856 w 11732964"/>
              <a:gd name="connsiteY45" fmla="*/ 6334699 h 6334699"/>
              <a:gd name="connsiteX46" fmla="*/ 3989208 w 11732964"/>
              <a:gd name="connsiteY46" fmla="*/ 6334699 h 6334699"/>
              <a:gd name="connsiteX47" fmla="*/ 3754548 w 11732964"/>
              <a:gd name="connsiteY47" fmla="*/ 6334699 h 6334699"/>
              <a:gd name="connsiteX48" fmla="*/ 3050571 w 11732964"/>
              <a:gd name="connsiteY48" fmla="*/ 6334699 h 6334699"/>
              <a:gd name="connsiteX49" fmla="*/ 2463922 w 11732964"/>
              <a:gd name="connsiteY49" fmla="*/ 6334699 h 6334699"/>
              <a:gd name="connsiteX50" fmla="*/ 2229263 w 11732964"/>
              <a:gd name="connsiteY50" fmla="*/ 6334699 h 6334699"/>
              <a:gd name="connsiteX51" fmla="*/ 1877274 w 11732964"/>
              <a:gd name="connsiteY51" fmla="*/ 6334699 h 6334699"/>
              <a:gd name="connsiteX52" fmla="*/ 1290626 w 11732964"/>
              <a:gd name="connsiteY52" fmla="*/ 6334699 h 6334699"/>
              <a:gd name="connsiteX53" fmla="*/ 938637 w 11732964"/>
              <a:gd name="connsiteY53" fmla="*/ 6334699 h 6334699"/>
              <a:gd name="connsiteX54" fmla="*/ 0 w 11732964"/>
              <a:gd name="connsiteY54" fmla="*/ 6334699 h 6334699"/>
              <a:gd name="connsiteX55" fmla="*/ 0 w 11732964"/>
              <a:gd name="connsiteY55" fmla="*/ 5632123 h 6334699"/>
              <a:gd name="connsiteX56" fmla="*/ 0 w 11732964"/>
              <a:gd name="connsiteY56" fmla="*/ 5246283 h 6334699"/>
              <a:gd name="connsiteX57" fmla="*/ 0 w 11732964"/>
              <a:gd name="connsiteY57" fmla="*/ 4860442 h 6334699"/>
              <a:gd name="connsiteX58" fmla="*/ 0 w 11732964"/>
              <a:gd name="connsiteY58" fmla="*/ 4474601 h 6334699"/>
              <a:gd name="connsiteX59" fmla="*/ 0 w 11732964"/>
              <a:gd name="connsiteY59" fmla="*/ 3898719 h 6334699"/>
              <a:gd name="connsiteX60" fmla="*/ 0 w 11732964"/>
              <a:gd name="connsiteY60" fmla="*/ 3386185 h 6334699"/>
              <a:gd name="connsiteX61" fmla="*/ 0 w 11732964"/>
              <a:gd name="connsiteY61" fmla="*/ 2936997 h 6334699"/>
              <a:gd name="connsiteX62" fmla="*/ 0 w 11732964"/>
              <a:gd name="connsiteY62" fmla="*/ 2551156 h 6334699"/>
              <a:gd name="connsiteX63" fmla="*/ 0 w 11732964"/>
              <a:gd name="connsiteY63" fmla="*/ 1911927 h 6334699"/>
              <a:gd name="connsiteX64" fmla="*/ 0 w 11732964"/>
              <a:gd name="connsiteY64" fmla="*/ 1209352 h 6334699"/>
              <a:gd name="connsiteX65" fmla="*/ 0 w 11732964"/>
              <a:gd name="connsiteY65" fmla="*/ 823511 h 6334699"/>
              <a:gd name="connsiteX66" fmla="*/ 0 w 11732964"/>
              <a:gd name="connsiteY66" fmla="*/ 0 h 6334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1732964" h="6334699" fill="none" extrusionOk="0">
                <a:moveTo>
                  <a:pt x="0" y="0"/>
                </a:moveTo>
                <a:cubicBezTo>
                  <a:pt x="146320" y="-35064"/>
                  <a:pt x="540531" y="81747"/>
                  <a:pt x="703978" y="0"/>
                </a:cubicBezTo>
                <a:cubicBezTo>
                  <a:pt x="867425" y="-81747"/>
                  <a:pt x="1069458" y="32896"/>
                  <a:pt x="1173296" y="0"/>
                </a:cubicBezTo>
                <a:cubicBezTo>
                  <a:pt x="1277134" y="-32896"/>
                  <a:pt x="1664630" y="8650"/>
                  <a:pt x="1994604" y="0"/>
                </a:cubicBezTo>
                <a:cubicBezTo>
                  <a:pt x="2324578" y="-8650"/>
                  <a:pt x="2220159" y="36624"/>
                  <a:pt x="2346593" y="0"/>
                </a:cubicBezTo>
                <a:cubicBezTo>
                  <a:pt x="2473027" y="-36624"/>
                  <a:pt x="2567596" y="5306"/>
                  <a:pt x="2698582" y="0"/>
                </a:cubicBezTo>
                <a:cubicBezTo>
                  <a:pt x="2829568" y="-5306"/>
                  <a:pt x="3109825" y="5912"/>
                  <a:pt x="3285230" y="0"/>
                </a:cubicBezTo>
                <a:cubicBezTo>
                  <a:pt x="3460635" y="-5912"/>
                  <a:pt x="3677351" y="2534"/>
                  <a:pt x="3871878" y="0"/>
                </a:cubicBezTo>
                <a:cubicBezTo>
                  <a:pt x="4066405" y="-2534"/>
                  <a:pt x="4333377" y="21171"/>
                  <a:pt x="4693186" y="0"/>
                </a:cubicBezTo>
                <a:cubicBezTo>
                  <a:pt x="5052995" y="-21171"/>
                  <a:pt x="4925542" y="30244"/>
                  <a:pt x="5045175" y="0"/>
                </a:cubicBezTo>
                <a:cubicBezTo>
                  <a:pt x="5164808" y="-30244"/>
                  <a:pt x="5408997" y="53158"/>
                  <a:pt x="5631823" y="0"/>
                </a:cubicBezTo>
                <a:cubicBezTo>
                  <a:pt x="5854649" y="-53158"/>
                  <a:pt x="5817048" y="5797"/>
                  <a:pt x="5866482" y="0"/>
                </a:cubicBezTo>
                <a:cubicBezTo>
                  <a:pt x="5915916" y="-5797"/>
                  <a:pt x="6236884" y="829"/>
                  <a:pt x="6335801" y="0"/>
                </a:cubicBezTo>
                <a:cubicBezTo>
                  <a:pt x="6434718" y="-829"/>
                  <a:pt x="6517457" y="6084"/>
                  <a:pt x="6570460" y="0"/>
                </a:cubicBezTo>
                <a:cubicBezTo>
                  <a:pt x="6623463" y="-6084"/>
                  <a:pt x="6783106" y="35178"/>
                  <a:pt x="6922449" y="0"/>
                </a:cubicBezTo>
                <a:cubicBezTo>
                  <a:pt x="7061792" y="-35178"/>
                  <a:pt x="7047509" y="18560"/>
                  <a:pt x="7157108" y="0"/>
                </a:cubicBezTo>
                <a:cubicBezTo>
                  <a:pt x="7266707" y="-18560"/>
                  <a:pt x="7337928" y="17106"/>
                  <a:pt x="7391767" y="0"/>
                </a:cubicBezTo>
                <a:cubicBezTo>
                  <a:pt x="7445606" y="-17106"/>
                  <a:pt x="7641439" y="991"/>
                  <a:pt x="7861086" y="0"/>
                </a:cubicBezTo>
                <a:cubicBezTo>
                  <a:pt x="8080733" y="-991"/>
                  <a:pt x="8368411" y="82473"/>
                  <a:pt x="8565064" y="0"/>
                </a:cubicBezTo>
                <a:cubicBezTo>
                  <a:pt x="8761717" y="-82473"/>
                  <a:pt x="9072843" y="19376"/>
                  <a:pt x="9386371" y="0"/>
                </a:cubicBezTo>
                <a:cubicBezTo>
                  <a:pt x="9699899" y="-19376"/>
                  <a:pt x="9624789" y="12263"/>
                  <a:pt x="9855690" y="0"/>
                </a:cubicBezTo>
                <a:cubicBezTo>
                  <a:pt x="10086591" y="-12263"/>
                  <a:pt x="10280677" y="62564"/>
                  <a:pt x="10676997" y="0"/>
                </a:cubicBezTo>
                <a:cubicBezTo>
                  <a:pt x="11073317" y="-62564"/>
                  <a:pt x="11496266" y="112409"/>
                  <a:pt x="11732964" y="0"/>
                </a:cubicBezTo>
                <a:cubicBezTo>
                  <a:pt x="11786762" y="247026"/>
                  <a:pt x="11681742" y="466288"/>
                  <a:pt x="11732964" y="639229"/>
                </a:cubicBezTo>
                <a:cubicBezTo>
                  <a:pt x="11784186" y="812170"/>
                  <a:pt x="11698113" y="993976"/>
                  <a:pt x="11732964" y="1151763"/>
                </a:cubicBezTo>
                <a:cubicBezTo>
                  <a:pt x="11767815" y="1309550"/>
                  <a:pt x="11683868" y="1562071"/>
                  <a:pt x="11732964" y="1727645"/>
                </a:cubicBezTo>
                <a:cubicBezTo>
                  <a:pt x="11782060" y="1893219"/>
                  <a:pt x="11665445" y="2192377"/>
                  <a:pt x="11732964" y="2430221"/>
                </a:cubicBezTo>
                <a:cubicBezTo>
                  <a:pt x="11800483" y="2668065"/>
                  <a:pt x="11649902" y="2865761"/>
                  <a:pt x="11732964" y="3132797"/>
                </a:cubicBezTo>
                <a:cubicBezTo>
                  <a:pt x="11816026" y="3399833"/>
                  <a:pt x="11732507" y="3362037"/>
                  <a:pt x="11732964" y="3518637"/>
                </a:cubicBezTo>
                <a:cubicBezTo>
                  <a:pt x="11733421" y="3675237"/>
                  <a:pt x="11696515" y="3922596"/>
                  <a:pt x="11732964" y="4031172"/>
                </a:cubicBezTo>
                <a:cubicBezTo>
                  <a:pt x="11769413" y="4139748"/>
                  <a:pt x="11695504" y="4249114"/>
                  <a:pt x="11732964" y="4417013"/>
                </a:cubicBezTo>
                <a:cubicBezTo>
                  <a:pt x="11770424" y="4584912"/>
                  <a:pt x="11729249" y="4777972"/>
                  <a:pt x="11732964" y="4929548"/>
                </a:cubicBezTo>
                <a:cubicBezTo>
                  <a:pt x="11736679" y="5081125"/>
                  <a:pt x="11705639" y="5187826"/>
                  <a:pt x="11732964" y="5442082"/>
                </a:cubicBezTo>
                <a:cubicBezTo>
                  <a:pt x="11760289" y="5696338"/>
                  <a:pt x="11700988" y="5711027"/>
                  <a:pt x="11732964" y="5827923"/>
                </a:cubicBezTo>
                <a:cubicBezTo>
                  <a:pt x="11764940" y="5944819"/>
                  <a:pt x="11724108" y="6187665"/>
                  <a:pt x="11732964" y="6334699"/>
                </a:cubicBezTo>
                <a:cubicBezTo>
                  <a:pt x="11374761" y="6402901"/>
                  <a:pt x="11224560" y="6322174"/>
                  <a:pt x="10911657" y="6334699"/>
                </a:cubicBezTo>
                <a:cubicBezTo>
                  <a:pt x="10598754" y="6347224"/>
                  <a:pt x="10384583" y="6327496"/>
                  <a:pt x="10207679" y="6334699"/>
                </a:cubicBezTo>
                <a:cubicBezTo>
                  <a:pt x="10030775" y="6341902"/>
                  <a:pt x="9947215" y="6297361"/>
                  <a:pt x="9855690" y="6334699"/>
                </a:cubicBezTo>
                <a:cubicBezTo>
                  <a:pt x="9764165" y="6372037"/>
                  <a:pt x="9406957" y="6328503"/>
                  <a:pt x="9151712" y="6334699"/>
                </a:cubicBezTo>
                <a:cubicBezTo>
                  <a:pt x="8896467" y="6340895"/>
                  <a:pt x="8658381" y="6289940"/>
                  <a:pt x="8447734" y="6334699"/>
                </a:cubicBezTo>
                <a:cubicBezTo>
                  <a:pt x="8237087" y="6379458"/>
                  <a:pt x="8190403" y="6300855"/>
                  <a:pt x="7978416" y="6334699"/>
                </a:cubicBezTo>
                <a:cubicBezTo>
                  <a:pt x="7766429" y="6368543"/>
                  <a:pt x="7557404" y="6290772"/>
                  <a:pt x="7391767" y="6334699"/>
                </a:cubicBezTo>
                <a:cubicBezTo>
                  <a:pt x="7226130" y="6378626"/>
                  <a:pt x="6995966" y="6277697"/>
                  <a:pt x="6687789" y="6334699"/>
                </a:cubicBezTo>
                <a:cubicBezTo>
                  <a:pt x="6379612" y="6391701"/>
                  <a:pt x="6285909" y="6309141"/>
                  <a:pt x="6101141" y="6334699"/>
                </a:cubicBezTo>
                <a:cubicBezTo>
                  <a:pt x="5916373" y="6360257"/>
                  <a:pt x="5731450" y="6268855"/>
                  <a:pt x="5397163" y="6334699"/>
                </a:cubicBezTo>
                <a:cubicBezTo>
                  <a:pt x="5062876" y="6400543"/>
                  <a:pt x="4855545" y="6240031"/>
                  <a:pt x="4575856" y="6334699"/>
                </a:cubicBezTo>
                <a:cubicBezTo>
                  <a:pt x="4296167" y="6429367"/>
                  <a:pt x="4235322" y="6303210"/>
                  <a:pt x="3989208" y="6334699"/>
                </a:cubicBezTo>
                <a:cubicBezTo>
                  <a:pt x="3743094" y="6366188"/>
                  <a:pt x="3831065" y="6314768"/>
                  <a:pt x="3754548" y="6334699"/>
                </a:cubicBezTo>
                <a:cubicBezTo>
                  <a:pt x="3678031" y="6354630"/>
                  <a:pt x="3266849" y="6304256"/>
                  <a:pt x="3050571" y="6334699"/>
                </a:cubicBezTo>
                <a:cubicBezTo>
                  <a:pt x="2834293" y="6365142"/>
                  <a:pt x="2699432" y="6300311"/>
                  <a:pt x="2463922" y="6334699"/>
                </a:cubicBezTo>
                <a:cubicBezTo>
                  <a:pt x="2228412" y="6369087"/>
                  <a:pt x="2324599" y="6321434"/>
                  <a:pt x="2229263" y="6334699"/>
                </a:cubicBezTo>
                <a:cubicBezTo>
                  <a:pt x="2133927" y="6347964"/>
                  <a:pt x="2003541" y="6324874"/>
                  <a:pt x="1877274" y="6334699"/>
                </a:cubicBezTo>
                <a:cubicBezTo>
                  <a:pt x="1751007" y="6344524"/>
                  <a:pt x="1450648" y="6285295"/>
                  <a:pt x="1290626" y="6334699"/>
                </a:cubicBezTo>
                <a:cubicBezTo>
                  <a:pt x="1130604" y="6384103"/>
                  <a:pt x="1031326" y="6311707"/>
                  <a:pt x="938637" y="6334699"/>
                </a:cubicBezTo>
                <a:cubicBezTo>
                  <a:pt x="845948" y="6357691"/>
                  <a:pt x="377321" y="6304634"/>
                  <a:pt x="0" y="6334699"/>
                </a:cubicBezTo>
                <a:cubicBezTo>
                  <a:pt x="-79950" y="6098656"/>
                  <a:pt x="7348" y="5922726"/>
                  <a:pt x="0" y="5632123"/>
                </a:cubicBezTo>
                <a:cubicBezTo>
                  <a:pt x="-7348" y="5341520"/>
                  <a:pt x="37646" y="5432189"/>
                  <a:pt x="0" y="5246283"/>
                </a:cubicBezTo>
                <a:cubicBezTo>
                  <a:pt x="-37646" y="5060377"/>
                  <a:pt x="40083" y="5006751"/>
                  <a:pt x="0" y="4860442"/>
                </a:cubicBezTo>
                <a:cubicBezTo>
                  <a:pt x="-40083" y="4714133"/>
                  <a:pt x="5468" y="4608476"/>
                  <a:pt x="0" y="4474601"/>
                </a:cubicBezTo>
                <a:cubicBezTo>
                  <a:pt x="-5468" y="4340726"/>
                  <a:pt x="64263" y="4096291"/>
                  <a:pt x="0" y="3898719"/>
                </a:cubicBezTo>
                <a:cubicBezTo>
                  <a:pt x="-64263" y="3701147"/>
                  <a:pt x="9863" y="3625498"/>
                  <a:pt x="0" y="3386185"/>
                </a:cubicBezTo>
                <a:cubicBezTo>
                  <a:pt x="-9863" y="3146872"/>
                  <a:pt x="27818" y="3118168"/>
                  <a:pt x="0" y="2936997"/>
                </a:cubicBezTo>
                <a:cubicBezTo>
                  <a:pt x="-27818" y="2755826"/>
                  <a:pt x="16325" y="2645847"/>
                  <a:pt x="0" y="2551156"/>
                </a:cubicBezTo>
                <a:cubicBezTo>
                  <a:pt x="-16325" y="2456465"/>
                  <a:pt x="50365" y="2132421"/>
                  <a:pt x="0" y="1911927"/>
                </a:cubicBezTo>
                <a:cubicBezTo>
                  <a:pt x="-50365" y="1691433"/>
                  <a:pt x="45878" y="1529568"/>
                  <a:pt x="0" y="1209352"/>
                </a:cubicBezTo>
                <a:cubicBezTo>
                  <a:pt x="-45878" y="889137"/>
                  <a:pt x="5965" y="943331"/>
                  <a:pt x="0" y="823511"/>
                </a:cubicBezTo>
                <a:cubicBezTo>
                  <a:pt x="-5965" y="703691"/>
                  <a:pt x="18300" y="295245"/>
                  <a:pt x="0" y="0"/>
                </a:cubicBezTo>
                <a:close/>
              </a:path>
              <a:path w="11732964" h="6334699" stroke="0" extrusionOk="0">
                <a:moveTo>
                  <a:pt x="0" y="0"/>
                </a:moveTo>
                <a:cubicBezTo>
                  <a:pt x="125408" y="-25721"/>
                  <a:pt x="251268" y="2446"/>
                  <a:pt x="469319" y="0"/>
                </a:cubicBezTo>
                <a:cubicBezTo>
                  <a:pt x="687370" y="-2446"/>
                  <a:pt x="819817" y="67744"/>
                  <a:pt x="1055967" y="0"/>
                </a:cubicBezTo>
                <a:cubicBezTo>
                  <a:pt x="1292117" y="-67744"/>
                  <a:pt x="1313933" y="10559"/>
                  <a:pt x="1407956" y="0"/>
                </a:cubicBezTo>
                <a:cubicBezTo>
                  <a:pt x="1501979" y="-10559"/>
                  <a:pt x="1605576" y="3495"/>
                  <a:pt x="1759945" y="0"/>
                </a:cubicBezTo>
                <a:cubicBezTo>
                  <a:pt x="1914314" y="-3495"/>
                  <a:pt x="2177420" y="58310"/>
                  <a:pt x="2581252" y="0"/>
                </a:cubicBezTo>
                <a:cubicBezTo>
                  <a:pt x="2985084" y="-58310"/>
                  <a:pt x="3180954" y="73169"/>
                  <a:pt x="3402560" y="0"/>
                </a:cubicBezTo>
                <a:cubicBezTo>
                  <a:pt x="3624166" y="-73169"/>
                  <a:pt x="3682844" y="34822"/>
                  <a:pt x="3871878" y="0"/>
                </a:cubicBezTo>
                <a:cubicBezTo>
                  <a:pt x="4060912" y="-34822"/>
                  <a:pt x="4259805" y="64397"/>
                  <a:pt x="4575856" y="0"/>
                </a:cubicBezTo>
                <a:cubicBezTo>
                  <a:pt x="4891907" y="-64397"/>
                  <a:pt x="4714418" y="22884"/>
                  <a:pt x="4810515" y="0"/>
                </a:cubicBezTo>
                <a:cubicBezTo>
                  <a:pt x="4906612" y="-22884"/>
                  <a:pt x="5242801" y="2006"/>
                  <a:pt x="5514493" y="0"/>
                </a:cubicBezTo>
                <a:cubicBezTo>
                  <a:pt x="5786185" y="-2006"/>
                  <a:pt x="5697987" y="2397"/>
                  <a:pt x="5749152" y="0"/>
                </a:cubicBezTo>
                <a:cubicBezTo>
                  <a:pt x="5800317" y="-2397"/>
                  <a:pt x="5929513" y="19599"/>
                  <a:pt x="6101141" y="0"/>
                </a:cubicBezTo>
                <a:cubicBezTo>
                  <a:pt x="6272769" y="-19599"/>
                  <a:pt x="6522816" y="57794"/>
                  <a:pt x="6922449" y="0"/>
                </a:cubicBezTo>
                <a:cubicBezTo>
                  <a:pt x="7322082" y="-57794"/>
                  <a:pt x="7086414" y="1038"/>
                  <a:pt x="7157108" y="0"/>
                </a:cubicBezTo>
                <a:cubicBezTo>
                  <a:pt x="7227802" y="-1038"/>
                  <a:pt x="7443240" y="30634"/>
                  <a:pt x="7626427" y="0"/>
                </a:cubicBezTo>
                <a:cubicBezTo>
                  <a:pt x="7809614" y="-30634"/>
                  <a:pt x="8131435" y="87952"/>
                  <a:pt x="8447734" y="0"/>
                </a:cubicBezTo>
                <a:cubicBezTo>
                  <a:pt x="8764033" y="-87952"/>
                  <a:pt x="9062886" y="30642"/>
                  <a:pt x="9269042" y="0"/>
                </a:cubicBezTo>
                <a:cubicBezTo>
                  <a:pt x="9475198" y="-30642"/>
                  <a:pt x="9386554" y="7133"/>
                  <a:pt x="9503701" y="0"/>
                </a:cubicBezTo>
                <a:cubicBezTo>
                  <a:pt x="9620848" y="-7133"/>
                  <a:pt x="9729792" y="30260"/>
                  <a:pt x="9855690" y="0"/>
                </a:cubicBezTo>
                <a:cubicBezTo>
                  <a:pt x="9981588" y="-30260"/>
                  <a:pt x="10299517" y="53870"/>
                  <a:pt x="10559668" y="0"/>
                </a:cubicBezTo>
                <a:cubicBezTo>
                  <a:pt x="10819819" y="-53870"/>
                  <a:pt x="10832238" y="37705"/>
                  <a:pt x="10911657" y="0"/>
                </a:cubicBezTo>
                <a:cubicBezTo>
                  <a:pt x="10991076" y="-37705"/>
                  <a:pt x="11421876" y="67953"/>
                  <a:pt x="11732964" y="0"/>
                </a:cubicBezTo>
                <a:cubicBezTo>
                  <a:pt x="11762602" y="189378"/>
                  <a:pt x="11706229" y="334508"/>
                  <a:pt x="11732964" y="512535"/>
                </a:cubicBezTo>
                <a:cubicBezTo>
                  <a:pt x="11759699" y="690563"/>
                  <a:pt x="11680464" y="783704"/>
                  <a:pt x="11732964" y="1025069"/>
                </a:cubicBezTo>
                <a:cubicBezTo>
                  <a:pt x="11785464" y="1266434"/>
                  <a:pt x="11691382" y="1359680"/>
                  <a:pt x="11732964" y="1537604"/>
                </a:cubicBezTo>
                <a:cubicBezTo>
                  <a:pt x="11774546" y="1715529"/>
                  <a:pt x="11679390" y="1809269"/>
                  <a:pt x="11732964" y="1986792"/>
                </a:cubicBezTo>
                <a:cubicBezTo>
                  <a:pt x="11786538" y="2164315"/>
                  <a:pt x="11686854" y="2359231"/>
                  <a:pt x="11732964" y="2689368"/>
                </a:cubicBezTo>
                <a:cubicBezTo>
                  <a:pt x="11779074" y="3019505"/>
                  <a:pt x="11675997" y="3163834"/>
                  <a:pt x="11732964" y="3391943"/>
                </a:cubicBezTo>
                <a:cubicBezTo>
                  <a:pt x="11789931" y="3620052"/>
                  <a:pt x="11656771" y="3877975"/>
                  <a:pt x="11732964" y="4031172"/>
                </a:cubicBezTo>
                <a:cubicBezTo>
                  <a:pt x="11809157" y="4184369"/>
                  <a:pt x="11676183" y="4349240"/>
                  <a:pt x="11732964" y="4543707"/>
                </a:cubicBezTo>
                <a:cubicBezTo>
                  <a:pt x="11789745" y="4738175"/>
                  <a:pt x="11656631" y="4901993"/>
                  <a:pt x="11732964" y="5246283"/>
                </a:cubicBezTo>
                <a:cubicBezTo>
                  <a:pt x="11809297" y="5590573"/>
                  <a:pt x="11728038" y="5557787"/>
                  <a:pt x="11732964" y="5695470"/>
                </a:cubicBezTo>
                <a:cubicBezTo>
                  <a:pt x="11737890" y="5833153"/>
                  <a:pt x="11726076" y="6094298"/>
                  <a:pt x="11732964" y="6334699"/>
                </a:cubicBezTo>
                <a:cubicBezTo>
                  <a:pt x="11453620" y="6350688"/>
                  <a:pt x="11420093" y="6302031"/>
                  <a:pt x="11146316" y="6334699"/>
                </a:cubicBezTo>
                <a:cubicBezTo>
                  <a:pt x="10872539" y="6367367"/>
                  <a:pt x="10701351" y="6306771"/>
                  <a:pt x="10559668" y="6334699"/>
                </a:cubicBezTo>
                <a:cubicBezTo>
                  <a:pt x="10417985" y="6362627"/>
                  <a:pt x="10124561" y="6305916"/>
                  <a:pt x="9738360" y="6334699"/>
                </a:cubicBezTo>
                <a:cubicBezTo>
                  <a:pt x="9352159" y="6363482"/>
                  <a:pt x="9568470" y="6331724"/>
                  <a:pt x="9503701" y="6334699"/>
                </a:cubicBezTo>
                <a:cubicBezTo>
                  <a:pt x="9438932" y="6337674"/>
                  <a:pt x="9248856" y="6316447"/>
                  <a:pt x="9034382" y="6334699"/>
                </a:cubicBezTo>
                <a:cubicBezTo>
                  <a:pt x="8819908" y="6352951"/>
                  <a:pt x="8678679" y="6311645"/>
                  <a:pt x="8565064" y="6334699"/>
                </a:cubicBezTo>
                <a:cubicBezTo>
                  <a:pt x="8451449" y="6357753"/>
                  <a:pt x="8115577" y="6270276"/>
                  <a:pt x="7861086" y="6334699"/>
                </a:cubicBezTo>
                <a:cubicBezTo>
                  <a:pt x="7606595" y="6399122"/>
                  <a:pt x="7548510" y="6319852"/>
                  <a:pt x="7391767" y="6334699"/>
                </a:cubicBezTo>
                <a:cubicBezTo>
                  <a:pt x="7235024" y="6349546"/>
                  <a:pt x="7064310" y="6313878"/>
                  <a:pt x="6805119" y="6334699"/>
                </a:cubicBezTo>
                <a:cubicBezTo>
                  <a:pt x="6545928" y="6355520"/>
                  <a:pt x="6255157" y="6288981"/>
                  <a:pt x="6101141" y="6334699"/>
                </a:cubicBezTo>
                <a:cubicBezTo>
                  <a:pt x="5947125" y="6380417"/>
                  <a:pt x="5955728" y="6319643"/>
                  <a:pt x="5866482" y="6334699"/>
                </a:cubicBezTo>
                <a:cubicBezTo>
                  <a:pt x="5777236" y="6349755"/>
                  <a:pt x="5723374" y="6325820"/>
                  <a:pt x="5631823" y="6334699"/>
                </a:cubicBezTo>
                <a:cubicBezTo>
                  <a:pt x="5540272" y="6343578"/>
                  <a:pt x="5414240" y="6330167"/>
                  <a:pt x="5279834" y="6334699"/>
                </a:cubicBezTo>
                <a:cubicBezTo>
                  <a:pt x="5145428" y="6339231"/>
                  <a:pt x="4977788" y="6320471"/>
                  <a:pt x="4810515" y="6334699"/>
                </a:cubicBezTo>
                <a:cubicBezTo>
                  <a:pt x="4643242" y="6348927"/>
                  <a:pt x="4539836" y="6293330"/>
                  <a:pt x="4458526" y="6334699"/>
                </a:cubicBezTo>
                <a:cubicBezTo>
                  <a:pt x="4377216" y="6376068"/>
                  <a:pt x="4046331" y="6309925"/>
                  <a:pt x="3637219" y="6334699"/>
                </a:cubicBezTo>
                <a:cubicBezTo>
                  <a:pt x="3228107" y="6359473"/>
                  <a:pt x="2992542" y="6319053"/>
                  <a:pt x="2815911" y="6334699"/>
                </a:cubicBezTo>
                <a:cubicBezTo>
                  <a:pt x="2639280" y="6350345"/>
                  <a:pt x="2165575" y="6247019"/>
                  <a:pt x="1994604" y="6334699"/>
                </a:cubicBezTo>
                <a:cubicBezTo>
                  <a:pt x="1823633" y="6422379"/>
                  <a:pt x="1735238" y="6310479"/>
                  <a:pt x="1642615" y="6334699"/>
                </a:cubicBezTo>
                <a:cubicBezTo>
                  <a:pt x="1549992" y="6358919"/>
                  <a:pt x="1350168" y="6283195"/>
                  <a:pt x="1173296" y="6334699"/>
                </a:cubicBezTo>
                <a:cubicBezTo>
                  <a:pt x="996424" y="6386203"/>
                  <a:pt x="901922" y="6317006"/>
                  <a:pt x="821307" y="6334699"/>
                </a:cubicBezTo>
                <a:cubicBezTo>
                  <a:pt x="740692" y="6352392"/>
                  <a:pt x="674735" y="6306764"/>
                  <a:pt x="586648" y="6334699"/>
                </a:cubicBezTo>
                <a:cubicBezTo>
                  <a:pt x="498561" y="6362634"/>
                  <a:pt x="180109" y="6317412"/>
                  <a:pt x="0" y="6334699"/>
                </a:cubicBezTo>
                <a:cubicBezTo>
                  <a:pt x="-15986" y="6244410"/>
                  <a:pt x="7737" y="6064544"/>
                  <a:pt x="0" y="5885511"/>
                </a:cubicBezTo>
                <a:cubicBezTo>
                  <a:pt x="-7737" y="5706478"/>
                  <a:pt x="23945" y="5630665"/>
                  <a:pt x="0" y="5499670"/>
                </a:cubicBezTo>
                <a:cubicBezTo>
                  <a:pt x="-23945" y="5368675"/>
                  <a:pt x="18119" y="5007983"/>
                  <a:pt x="0" y="4860442"/>
                </a:cubicBezTo>
                <a:cubicBezTo>
                  <a:pt x="-18119" y="4712901"/>
                  <a:pt x="36763" y="4532658"/>
                  <a:pt x="0" y="4347907"/>
                </a:cubicBezTo>
                <a:cubicBezTo>
                  <a:pt x="-36763" y="4163156"/>
                  <a:pt x="56833" y="3936988"/>
                  <a:pt x="0" y="3708678"/>
                </a:cubicBezTo>
                <a:cubicBezTo>
                  <a:pt x="-56833" y="3480368"/>
                  <a:pt x="42283" y="3314854"/>
                  <a:pt x="0" y="3132797"/>
                </a:cubicBezTo>
                <a:cubicBezTo>
                  <a:pt x="-42283" y="2950740"/>
                  <a:pt x="9270" y="2644327"/>
                  <a:pt x="0" y="2430221"/>
                </a:cubicBezTo>
                <a:cubicBezTo>
                  <a:pt x="-9270" y="2216115"/>
                  <a:pt x="14504" y="2016078"/>
                  <a:pt x="0" y="1854339"/>
                </a:cubicBezTo>
                <a:cubicBezTo>
                  <a:pt x="-14504" y="1692600"/>
                  <a:pt x="80972" y="1354488"/>
                  <a:pt x="0" y="1151763"/>
                </a:cubicBezTo>
                <a:cubicBezTo>
                  <a:pt x="-80972" y="949038"/>
                  <a:pt x="11131" y="509212"/>
                  <a:pt x="0" y="0"/>
                </a:cubicBezTo>
                <a:close/>
              </a:path>
            </a:pathLst>
          </a:custGeom>
          <a:noFill/>
          <a:ln w="57150">
            <a:extLst>
              <a:ext uri="{C807C97D-BFC1-408E-A445-0C87EB9F89A2}">
                <ask:lineSketchStyleProps xmlns:ask="http://schemas.microsoft.com/office/drawing/2018/sketchyshapes" sd="198166082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63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7B9200-F2A2-4660-8E9C-E42D6AE0DA89}"/>
              </a:ext>
            </a:extLst>
          </p:cNvPr>
          <p:cNvSpPr txBox="1">
            <a:spLocks/>
          </p:cNvSpPr>
          <p:nvPr/>
        </p:nvSpPr>
        <p:spPr>
          <a:xfrm>
            <a:off x="1446882" y="1761342"/>
            <a:ext cx="9144000" cy="2387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 + 50  + 200 + 20 =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5BD353E-C323-4985-A6E0-D62188DE2F11}"/>
              </a:ext>
            </a:extLst>
          </p:cNvPr>
          <p:cNvSpPr txBox="1"/>
          <p:nvPr/>
        </p:nvSpPr>
        <p:spPr>
          <a:xfrm>
            <a:off x="8194713" y="1665666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7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38D4DE1-432E-46D8-8347-8F7FF013DE8C}"/>
              </a:ext>
            </a:extLst>
          </p:cNvPr>
          <p:cNvSpPr txBox="1"/>
          <p:nvPr/>
        </p:nvSpPr>
        <p:spPr>
          <a:xfrm>
            <a:off x="7814631" y="1656006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37FD65F-1B00-4670-AD67-35DAADA8412F}"/>
              </a:ext>
            </a:extLst>
          </p:cNvPr>
          <p:cNvSpPr txBox="1"/>
          <p:nvPr/>
        </p:nvSpPr>
        <p:spPr>
          <a:xfrm>
            <a:off x="4437962" y="1656007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65CD8DA-6FE6-44D7-830B-920816C7A594}"/>
              </a:ext>
            </a:extLst>
          </p:cNvPr>
          <p:cNvSpPr txBox="1"/>
          <p:nvPr/>
        </p:nvSpPr>
        <p:spPr>
          <a:xfrm>
            <a:off x="6305321" y="1665666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498CE0B-DC7A-4D6B-84A3-462CDD4B2CBA}"/>
              </a:ext>
            </a:extLst>
          </p:cNvPr>
          <p:cNvSpPr txBox="1"/>
          <p:nvPr/>
        </p:nvSpPr>
        <p:spPr>
          <a:xfrm>
            <a:off x="2749628" y="1656007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20A19A6-0E12-4890-889C-9F65FBB5C6FF}"/>
              </a:ext>
            </a:extLst>
          </p:cNvPr>
          <p:cNvSpPr txBox="1"/>
          <p:nvPr/>
        </p:nvSpPr>
        <p:spPr>
          <a:xfrm>
            <a:off x="1493706" y="1654453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CB38C9C-5A62-46A9-A2C0-A53496F0D7D4}"/>
              </a:ext>
            </a:extLst>
          </p:cNvPr>
          <p:cNvSpPr txBox="1"/>
          <p:nvPr/>
        </p:nvSpPr>
        <p:spPr>
          <a:xfrm>
            <a:off x="3104004" y="1658683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1A3B1B7-B517-418A-9ACE-4B820EB5645D}"/>
              </a:ext>
            </a:extLst>
          </p:cNvPr>
          <p:cNvSpPr txBox="1"/>
          <p:nvPr/>
        </p:nvSpPr>
        <p:spPr>
          <a:xfrm>
            <a:off x="5173336" y="1643994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691C075-619E-4CB3-B322-34D10EAC0A7C}"/>
              </a:ext>
            </a:extLst>
          </p:cNvPr>
          <p:cNvSpPr txBox="1"/>
          <p:nvPr/>
        </p:nvSpPr>
        <p:spPr>
          <a:xfrm>
            <a:off x="6659697" y="1665666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BF1DAF7-FFE4-4DAD-A234-2340D1DBA991}"/>
              </a:ext>
            </a:extLst>
          </p:cNvPr>
          <p:cNvSpPr txBox="1"/>
          <p:nvPr/>
        </p:nvSpPr>
        <p:spPr>
          <a:xfrm>
            <a:off x="8574795" y="1665665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2C55861D-A408-4B18-BA99-DAAE50838299}"/>
              </a:ext>
            </a:extLst>
          </p:cNvPr>
          <p:cNvSpPr txBox="1"/>
          <p:nvPr/>
        </p:nvSpPr>
        <p:spPr>
          <a:xfrm>
            <a:off x="4796011" y="1665666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2FEB9F8-0439-4CBD-8E38-BF72B99830DC}"/>
              </a:ext>
            </a:extLst>
          </p:cNvPr>
          <p:cNvSpPr/>
          <p:nvPr/>
        </p:nvSpPr>
        <p:spPr>
          <a:xfrm>
            <a:off x="275422" y="231354"/>
            <a:ext cx="11732964" cy="6334699"/>
          </a:xfrm>
          <a:custGeom>
            <a:avLst/>
            <a:gdLst>
              <a:gd name="connsiteX0" fmla="*/ 0 w 11732964"/>
              <a:gd name="connsiteY0" fmla="*/ 0 h 6334699"/>
              <a:gd name="connsiteX1" fmla="*/ 703978 w 11732964"/>
              <a:gd name="connsiteY1" fmla="*/ 0 h 6334699"/>
              <a:gd name="connsiteX2" fmla="*/ 1173296 w 11732964"/>
              <a:gd name="connsiteY2" fmla="*/ 0 h 6334699"/>
              <a:gd name="connsiteX3" fmla="*/ 1994604 w 11732964"/>
              <a:gd name="connsiteY3" fmla="*/ 0 h 6334699"/>
              <a:gd name="connsiteX4" fmla="*/ 2346593 w 11732964"/>
              <a:gd name="connsiteY4" fmla="*/ 0 h 6334699"/>
              <a:gd name="connsiteX5" fmla="*/ 2698582 w 11732964"/>
              <a:gd name="connsiteY5" fmla="*/ 0 h 6334699"/>
              <a:gd name="connsiteX6" fmla="*/ 3285230 w 11732964"/>
              <a:gd name="connsiteY6" fmla="*/ 0 h 6334699"/>
              <a:gd name="connsiteX7" fmla="*/ 3871878 w 11732964"/>
              <a:gd name="connsiteY7" fmla="*/ 0 h 6334699"/>
              <a:gd name="connsiteX8" fmla="*/ 4693186 w 11732964"/>
              <a:gd name="connsiteY8" fmla="*/ 0 h 6334699"/>
              <a:gd name="connsiteX9" fmla="*/ 5045175 w 11732964"/>
              <a:gd name="connsiteY9" fmla="*/ 0 h 6334699"/>
              <a:gd name="connsiteX10" fmla="*/ 5631823 w 11732964"/>
              <a:gd name="connsiteY10" fmla="*/ 0 h 6334699"/>
              <a:gd name="connsiteX11" fmla="*/ 5866482 w 11732964"/>
              <a:gd name="connsiteY11" fmla="*/ 0 h 6334699"/>
              <a:gd name="connsiteX12" fmla="*/ 6335801 w 11732964"/>
              <a:gd name="connsiteY12" fmla="*/ 0 h 6334699"/>
              <a:gd name="connsiteX13" fmla="*/ 6570460 w 11732964"/>
              <a:gd name="connsiteY13" fmla="*/ 0 h 6334699"/>
              <a:gd name="connsiteX14" fmla="*/ 6922449 w 11732964"/>
              <a:gd name="connsiteY14" fmla="*/ 0 h 6334699"/>
              <a:gd name="connsiteX15" fmla="*/ 7157108 w 11732964"/>
              <a:gd name="connsiteY15" fmla="*/ 0 h 6334699"/>
              <a:gd name="connsiteX16" fmla="*/ 7391767 w 11732964"/>
              <a:gd name="connsiteY16" fmla="*/ 0 h 6334699"/>
              <a:gd name="connsiteX17" fmla="*/ 7861086 w 11732964"/>
              <a:gd name="connsiteY17" fmla="*/ 0 h 6334699"/>
              <a:gd name="connsiteX18" fmla="*/ 8565064 w 11732964"/>
              <a:gd name="connsiteY18" fmla="*/ 0 h 6334699"/>
              <a:gd name="connsiteX19" fmla="*/ 9386371 w 11732964"/>
              <a:gd name="connsiteY19" fmla="*/ 0 h 6334699"/>
              <a:gd name="connsiteX20" fmla="*/ 9855690 w 11732964"/>
              <a:gd name="connsiteY20" fmla="*/ 0 h 6334699"/>
              <a:gd name="connsiteX21" fmla="*/ 10676997 w 11732964"/>
              <a:gd name="connsiteY21" fmla="*/ 0 h 6334699"/>
              <a:gd name="connsiteX22" fmla="*/ 11732964 w 11732964"/>
              <a:gd name="connsiteY22" fmla="*/ 0 h 6334699"/>
              <a:gd name="connsiteX23" fmla="*/ 11732964 w 11732964"/>
              <a:gd name="connsiteY23" fmla="*/ 639229 h 6334699"/>
              <a:gd name="connsiteX24" fmla="*/ 11732964 w 11732964"/>
              <a:gd name="connsiteY24" fmla="*/ 1151763 h 6334699"/>
              <a:gd name="connsiteX25" fmla="*/ 11732964 w 11732964"/>
              <a:gd name="connsiteY25" fmla="*/ 1727645 h 6334699"/>
              <a:gd name="connsiteX26" fmla="*/ 11732964 w 11732964"/>
              <a:gd name="connsiteY26" fmla="*/ 2430221 h 6334699"/>
              <a:gd name="connsiteX27" fmla="*/ 11732964 w 11732964"/>
              <a:gd name="connsiteY27" fmla="*/ 3132797 h 6334699"/>
              <a:gd name="connsiteX28" fmla="*/ 11732964 w 11732964"/>
              <a:gd name="connsiteY28" fmla="*/ 3518637 h 6334699"/>
              <a:gd name="connsiteX29" fmla="*/ 11732964 w 11732964"/>
              <a:gd name="connsiteY29" fmla="*/ 4031172 h 6334699"/>
              <a:gd name="connsiteX30" fmla="*/ 11732964 w 11732964"/>
              <a:gd name="connsiteY30" fmla="*/ 4417013 h 6334699"/>
              <a:gd name="connsiteX31" fmla="*/ 11732964 w 11732964"/>
              <a:gd name="connsiteY31" fmla="*/ 4929548 h 6334699"/>
              <a:gd name="connsiteX32" fmla="*/ 11732964 w 11732964"/>
              <a:gd name="connsiteY32" fmla="*/ 5442082 h 6334699"/>
              <a:gd name="connsiteX33" fmla="*/ 11732964 w 11732964"/>
              <a:gd name="connsiteY33" fmla="*/ 5827923 h 6334699"/>
              <a:gd name="connsiteX34" fmla="*/ 11732964 w 11732964"/>
              <a:gd name="connsiteY34" fmla="*/ 6334699 h 6334699"/>
              <a:gd name="connsiteX35" fmla="*/ 10911657 w 11732964"/>
              <a:gd name="connsiteY35" fmla="*/ 6334699 h 6334699"/>
              <a:gd name="connsiteX36" fmla="*/ 10207679 w 11732964"/>
              <a:gd name="connsiteY36" fmla="*/ 6334699 h 6334699"/>
              <a:gd name="connsiteX37" fmla="*/ 9855690 w 11732964"/>
              <a:gd name="connsiteY37" fmla="*/ 6334699 h 6334699"/>
              <a:gd name="connsiteX38" fmla="*/ 9151712 w 11732964"/>
              <a:gd name="connsiteY38" fmla="*/ 6334699 h 6334699"/>
              <a:gd name="connsiteX39" fmla="*/ 8447734 w 11732964"/>
              <a:gd name="connsiteY39" fmla="*/ 6334699 h 6334699"/>
              <a:gd name="connsiteX40" fmla="*/ 7978416 w 11732964"/>
              <a:gd name="connsiteY40" fmla="*/ 6334699 h 6334699"/>
              <a:gd name="connsiteX41" fmla="*/ 7391767 w 11732964"/>
              <a:gd name="connsiteY41" fmla="*/ 6334699 h 6334699"/>
              <a:gd name="connsiteX42" fmla="*/ 6687789 w 11732964"/>
              <a:gd name="connsiteY42" fmla="*/ 6334699 h 6334699"/>
              <a:gd name="connsiteX43" fmla="*/ 6101141 w 11732964"/>
              <a:gd name="connsiteY43" fmla="*/ 6334699 h 6334699"/>
              <a:gd name="connsiteX44" fmla="*/ 5397163 w 11732964"/>
              <a:gd name="connsiteY44" fmla="*/ 6334699 h 6334699"/>
              <a:gd name="connsiteX45" fmla="*/ 4575856 w 11732964"/>
              <a:gd name="connsiteY45" fmla="*/ 6334699 h 6334699"/>
              <a:gd name="connsiteX46" fmla="*/ 3989208 w 11732964"/>
              <a:gd name="connsiteY46" fmla="*/ 6334699 h 6334699"/>
              <a:gd name="connsiteX47" fmla="*/ 3754548 w 11732964"/>
              <a:gd name="connsiteY47" fmla="*/ 6334699 h 6334699"/>
              <a:gd name="connsiteX48" fmla="*/ 3050571 w 11732964"/>
              <a:gd name="connsiteY48" fmla="*/ 6334699 h 6334699"/>
              <a:gd name="connsiteX49" fmla="*/ 2463922 w 11732964"/>
              <a:gd name="connsiteY49" fmla="*/ 6334699 h 6334699"/>
              <a:gd name="connsiteX50" fmla="*/ 2229263 w 11732964"/>
              <a:gd name="connsiteY50" fmla="*/ 6334699 h 6334699"/>
              <a:gd name="connsiteX51" fmla="*/ 1877274 w 11732964"/>
              <a:gd name="connsiteY51" fmla="*/ 6334699 h 6334699"/>
              <a:gd name="connsiteX52" fmla="*/ 1290626 w 11732964"/>
              <a:gd name="connsiteY52" fmla="*/ 6334699 h 6334699"/>
              <a:gd name="connsiteX53" fmla="*/ 938637 w 11732964"/>
              <a:gd name="connsiteY53" fmla="*/ 6334699 h 6334699"/>
              <a:gd name="connsiteX54" fmla="*/ 0 w 11732964"/>
              <a:gd name="connsiteY54" fmla="*/ 6334699 h 6334699"/>
              <a:gd name="connsiteX55" fmla="*/ 0 w 11732964"/>
              <a:gd name="connsiteY55" fmla="*/ 5632123 h 6334699"/>
              <a:gd name="connsiteX56" fmla="*/ 0 w 11732964"/>
              <a:gd name="connsiteY56" fmla="*/ 5246283 h 6334699"/>
              <a:gd name="connsiteX57" fmla="*/ 0 w 11732964"/>
              <a:gd name="connsiteY57" fmla="*/ 4860442 h 6334699"/>
              <a:gd name="connsiteX58" fmla="*/ 0 w 11732964"/>
              <a:gd name="connsiteY58" fmla="*/ 4474601 h 6334699"/>
              <a:gd name="connsiteX59" fmla="*/ 0 w 11732964"/>
              <a:gd name="connsiteY59" fmla="*/ 3898719 h 6334699"/>
              <a:gd name="connsiteX60" fmla="*/ 0 w 11732964"/>
              <a:gd name="connsiteY60" fmla="*/ 3386185 h 6334699"/>
              <a:gd name="connsiteX61" fmla="*/ 0 w 11732964"/>
              <a:gd name="connsiteY61" fmla="*/ 2936997 h 6334699"/>
              <a:gd name="connsiteX62" fmla="*/ 0 w 11732964"/>
              <a:gd name="connsiteY62" fmla="*/ 2551156 h 6334699"/>
              <a:gd name="connsiteX63" fmla="*/ 0 w 11732964"/>
              <a:gd name="connsiteY63" fmla="*/ 1911927 h 6334699"/>
              <a:gd name="connsiteX64" fmla="*/ 0 w 11732964"/>
              <a:gd name="connsiteY64" fmla="*/ 1209352 h 6334699"/>
              <a:gd name="connsiteX65" fmla="*/ 0 w 11732964"/>
              <a:gd name="connsiteY65" fmla="*/ 823511 h 6334699"/>
              <a:gd name="connsiteX66" fmla="*/ 0 w 11732964"/>
              <a:gd name="connsiteY66" fmla="*/ 0 h 6334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1732964" h="6334699" fill="none" extrusionOk="0">
                <a:moveTo>
                  <a:pt x="0" y="0"/>
                </a:moveTo>
                <a:cubicBezTo>
                  <a:pt x="146320" y="-35064"/>
                  <a:pt x="540531" y="81747"/>
                  <a:pt x="703978" y="0"/>
                </a:cubicBezTo>
                <a:cubicBezTo>
                  <a:pt x="867425" y="-81747"/>
                  <a:pt x="1069458" y="32896"/>
                  <a:pt x="1173296" y="0"/>
                </a:cubicBezTo>
                <a:cubicBezTo>
                  <a:pt x="1277134" y="-32896"/>
                  <a:pt x="1664630" y="8650"/>
                  <a:pt x="1994604" y="0"/>
                </a:cubicBezTo>
                <a:cubicBezTo>
                  <a:pt x="2324578" y="-8650"/>
                  <a:pt x="2220159" y="36624"/>
                  <a:pt x="2346593" y="0"/>
                </a:cubicBezTo>
                <a:cubicBezTo>
                  <a:pt x="2473027" y="-36624"/>
                  <a:pt x="2567596" y="5306"/>
                  <a:pt x="2698582" y="0"/>
                </a:cubicBezTo>
                <a:cubicBezTo>
                  <a:pt x="2829568" y="-5306"/>
                  <a:pt x="3109825" y="5912"/>
                  <a:pt x="3285230" y="0"/>
                </a:cubicBezTo>
                <a:cubicBezTo>
                  <a:pt x="3460635" y="-5912"/>
                  <a:pt x="3677351" y="2534"/>
                  <a:pt x="3871878" y="0"/>
                </a:cubicBezTo>
                <a:cubicBezTo>
                  <a:pt x="4066405" y="-2534"/>
                  <a:pt x="4333377" y="21171"/>
                  <a:pt x="4693186" y="0"/>
                </a:cubicBezTo>
                <a:cubicBezTo>
                  <a:pt x="5052995" y="-21171"/>
                  <a:pt x="4925542" y="30244"/>
                  <a:pt x="5045175" y="0"/>
                </a:cubicBezTo>
                <a:cubicBezTo>
                  <a:pt x="5164808" y="-30244"/>
                  <a:pt x="5408997" y="53158"/>
                  <a:pt x="5631823" y="0"/>
                </a:cubicBezTo>
                <a:cubicBezTo>
                  <a:pt x="5854649" y="-53158"/>
                  <a:pt x="5817048" y="5797"/>
                  <a:pt x="5866482" y="0"/>
                </a:cubicBezTo>
                <a:cubicBezTo>
                  <a:pt x="5915916" y="-5797"/>
                  <a:pt x="6236884" y="829"/>
                  <a:pt x="6335801" y="0"/>
                </a:cubicBezTo>
                <a:cubicBezTo>
                  <a:pt x="6434718" y="-829"/>
                  <a:pt x="6517457" y="6084"/>
                  <a:pt x="6570460" y="0"/>
                </a:cubicBezTo>
                <a:cubicBezTo>
                  <a:pt x="6623463" y="-6084"/>
                  <a:pt x="6783106" y="35178"/>
                  <a:pt x="6922449" y="0"/>
                </a:cubicBezTo>
                <a:cubicBezTo>
                  <a:pt x="7061792" y="-35178"/>
                  <a:pt x="7047509" y="18560"/>
                  <a:pt x="7157108" y="0"/>
                </a:cubicBezTo>
                <a:cubicBezTo>
                  <a:pt x="7266707" y="-18560"/>
                  <a:pt x="7337928" y="17106"/>
                  <a:pt x="7391767" y="0"/>
                </a:cubicBezTo>
                <a:cubicBezTo>
                  <a:pt x="7445606" y="-17106"/>
                  <a:pt x="7641439" y="991"/>
                  <a:pt x="7861086" y="0"/>
                </a:cubicBezTo>
                <a:cubicBezTo>
                  <a:pt x="8080733" y="-991"/>
                  <a:pt x="8368411" y="82473"/>
                  <a:pt x="8565064" y="0"/>
                </a:cubicBezTo>
                <a:cubicBezTo>
                  <a:pt x="8761717" y="-82473"/>
                  <a:pt x="9072843" y="19376"/>
                  <a:pt x="9386371" y="0"/>
                </a:cubicBezTo>
                <a:cubicBezTo>
                  <a:pt x="9699899" y="-19376"/>
                  <a:pt x="9624789" y="12263"/>
                  <a:pt x="9855690" y="0"/>
                </a:cubicBezTo>
                <a:cubicBezTo>
                  <a:pt x="10086591" y="-12263"/>
                  <a:pt x="10280677" y="62564"/>
                  <a:pt x="10676997" y="0"/>
                </a:cubicBezTo>
                <a:cubicBezTo>
                  <a:pt x="11073317" y="-62564"/>
                  <a:pt x="11496266" y="112409"/>
                  <a:pt x="11732964" y="0"/>
                </a:cubicBezTo>
                <a:cubicBezTo>
                  <a:pt x="11786762" y="247026"/>
                  <a:pt x="11681742" y="466288"/>
                  <a:pt x="11732964" y="639229"/>
                </a:cubicBezTo>
                <a:cubicBezTo>
                  <a:pt x="11784186" y="812170"/>
                  <a:pt x="11698113" y="993976"/>
                  <a:pt x="11732964" y="1151763"/>
                </a:cubicBezTo>
                <a:cubicBezTo>
                  <a:pt x="11767815" y="1309550"/>
                  <a:pt x="11683868" y="1562071"/>
                  <a:pt x="11732964" y="1727645"/>
                </a:cubicBezTo>
                <a:cubicBezTo>
                  <a:pt x="11782060" y="1893219"/>
                  <a:pt x="11665445" y="2192377"/>
                  <a:pt x="11732964" y="2430221"/>
                </a:cubicBezTo>
                <a:cubicBezTo>
                  <a:pt x="11800483" y="2668065"/>
                  <a:pt x="11649902" y="2865761"/>
                  <a:pt x="11732964" y="3132797"/>
                </a:cubicBezTo>
                <a:cubicBezTo>
                  <a:pt x="11816026" y="3399833"/>
                  <a:pt x="11732507" y="3362037"/>
                  <a:pt x="11732964" y="3518637"/>
                </a:cubicBezTo>
                <a:cubicBezTo>
                  <a:pt x="11733421" y="3675237"/>
                  <a:pt x="11696515" y="3922596"/>
                  <a:pt x="11732964" y="4031172"/>
                </a:cubicBezTo>
                <a:cubicBezTo>
                  <a:pt x="11769413" y="4139748"/>
                  <a:pt x="11695504" y="4249114"/>
                  <a:pt x="11732964" y="4417013"/>
                </a:cubicBezTo>
                <a:cubicBezTo>
                  <a:pt x="11770424" y="4584912"/>
                  <a:pt x="11729249" y="4777972"/>
                  <a:pt x="11732964" y="4929548"/>
                </a:cubicBezTo>
                <a:cubicBezTo>
                  <a:pt x="11736679" y="5081125"/>
                  <a:pt x="11705639" y="5187826"/>
                  <a:pt x="11732964" y="5442082"/>
                </a:cubicBezTo>
                <a:cubicBezTo>
                  <a:pt x="11760289" y="5696338"/>
                  <a:pt x="11700988" y="5711027"/>
                  <a:pt x="11732964" y="5827923"/>
                </a:cubicBezTo>
                <a:cubicBezTo>
                  <a:pt x="11764940" y="5944819"/>
                  <a:pt x="11724108" y="6187665"/>
                  <a:pt x="11732964" y="6334699"/>
                </a:cubicBezTo>
                <a:cubicBezTo>
                  <a:pt x="11374761" y="6402901"/>
                  <a:pt x="11224560" y="6322174"/>
                  <a:pt x="10911657" y="6334699"/>
                </a:cubicBezTo>
                <a:cubicBezTo>
                  <a:pt x="10598754" y="6347224"/>
                  <a:pt x="10384583" y="6327496"/>
                  <a:pt x="10207679" y="6334699"/>
                </a:cubicBezTo>
                <a:cubicBezTo>
                  <a:pt x="10030775" y="6341902"/>
                  <a:pt x="9947215" y="6297361"/>
                  <a:pt x="9855690" y="6334699"/>
                </a:cubicBezTo>
                <a:cubicBezTo>
                  <a:pt x="9764165" y="6372037"/>
                  <a:pt x="9406957" y="6328503"/>
                  <a:pt x="9151712" y="6334699"/>
                </a:cubicBezTo>
                <a:cubicBezTo>
                  <a:pt x="8896467" y="6340895"/>
                  <a:pt x="8658381" y="6289940"/>
                  <a:pt x="8447734" y="6334699"/>
                </a:cubicBezTo>
                <a:cubicBezTo>
                  <a:pt x="8237087" y="6379458"/>
                  <a:pt x="8190403" y="6300855"/>
                  <a:pt x="7978416" y="6334699"/>
                </a:cubicBezTo>
                <a:cubicBezTo>
                  <a:pt x="7766429" y="6368543"/>
                  <a:pt x="7557404" y="6290772"/>
                  <a:pt x="7391767" y="6334699"/>
                </a:cubicBezTo>
                <a:cubicBezTo>
                  <a:pt x="7226130" y="6378626"/>
                  <a:pt x="6995966" y="6277697"/>
                  <a:pt x="6687789" y="6334699"/>
                </a:cubicBezTo>
                <a:cubicBezTo>
                  <a:pt x="6379612" y="6391701"/>
                  <a:pt x="6285909" y="6309141"/>
                  <a:pt x="6101141" y="6334699"/>
                </a:cubicBezTo>
                <a:cubicBezTo>
                  <a:pt x="5916373" y="6360257"/>
                  <a:pt x="5731450" y="6268855"/>
                  <a:pt x="5397163" y="6334699"/>
                </a:cubicBezTo>
                <a:cubicBezTo>
                  <a:pt x="5062876" y="6400543"/>
                  <a:pt x="4855545" y="6240031"/>
                  <a:pt x="4575856" y="6334699"/>
                </a:cubicBezTo>
                <a:cubicBezTo>
                  <a:pt x="4296167" y="6429367"/>
                  <a:pt x="4235322" y="6303210"/>
                  <a:pt x="3989208" y="6334699"/>
                </a:cubicBezTo>
                <a:cubicBezTo>
                  <a:pt x="3743094" y="6366188"/>
                  <a:pt x="3831065" y="6314768"/>
                  <a:pt x="3754548" y="6334699"/>
                </a:cubicBezTo>
                <a:cubicBezTo>
                  <a:pt x="3678031" y="6354630"/>
                  <a:pt x="3266849" y="6304256"/>
                  <a:pt x="3050571" y="6334699"/>
                </a:cubicBezTo>
                <a:cubicBezTo>
                  <a:pt x="2834293" y="6365142"/>
                  <a:pt x="2699432" y="6300311"/>
                  <a:pt x="2463922" y="6334699"/>
                </a:cubicBezTo>
                <a:cubicBezTo>
                  <a:pt x="2228412" y="6369087"/>
                  <a:pt x="2324599" y="6321434"/>
                  <a:pt x="2229263" y="6334699"/>
                </a:cubicBezTo>
                <a:cubicBezTo>
                  <a:pt x="2133927" y="6347964"/>
                  <a:pt x="2003541" y="6324874"/>
                  <a:pt x="1877274" y="6334699"/>
                </a:cubicBezTo>
                <a:cubicBezTo>
                  <a:pt x="1751007" y="6344524"/>
                  <a:pt x="1450648" y="6285295"/>
                  <a:pt x="1290626" y="6334699"/>
                </a:cubicBezTo>
                <a:cubicBezTo>
                  <a:pt x="1130604" y="6384103"/>
                  <a:pt x="1031326" y="6311707"/>
                  <a:pt x="938637" y="6334699"/>
                </a:cubicBezTo>
                <a:cubicBezTo>
                  <a:pt x="845948" y="6357691"/>
                  <a:pt x="377321" y="6304634"/>
                  <a:pt x="0" y="6334699"/>
                </a:cubicBezTo>
                <a:cubicBezTo>
                  <a:pt x="-79950" y="6098656"/>
                  <a:pt x="7348" y="5922726"/>
                  <a:pt x="0" y="5632123"/>
                </a:cubicBezTo>
                <a:cubicBezTo>
                  <a:pt x="-7348" y="5341520"/>
                  <a:pt x="37646" y="5432189"/>
                  <a:pt x="0" y="5246283"/>
                </a:cubicBezTo>
                <a:cubicBezTo>
                  <a:pt x="-37646" y="5060377"/>
                  <a:pt x="40083" y="5006751"/>
                  <a:pt x="0" y="4860442"/>
                </a:cubicBezTo>
                <a:cubicBezTo>
                  <a:pt x="-40083" y="4714133"/>
                  <a:pt x="5468" y="4608476"/>
                  <a:pt x="0" y="4474601"/>
                </a:cubicBezTo>
                <a:cubicBezTo>
                  <a:pt x="-5468" y="4340726"/>
                  <a:pt x="64263" y="4096291"/>
                  <a:pt x="0" y="3898719"/>
                </a:cubicBezTo>
                <a:cubicBezTo>
                  <a:pt x="-64263" y="3701147"/>
                  <a:pt x="9863" y="3625498"/>
                  <a:pt x="0" y="3386185"/>
                </a:cubicBezTo>
                <a:cubicBezTo>
                  <a:pt x="-9863" y="3146872"/>
                  <a:pt x="27818" y="3118168"/>
                  <a:pt x="0" y="2936997"/>
                </a:cubicBezTo>
                <a:cubicBezTo>
                  <a:pt x="-27818" y="2755826"/>
                  <a:pt x="16325" y="2645847"/>
                  <a:pt x="0" y="2551156"/>
                </a:cubicBezTo>
                <a:cubicBezTo>
                  <a:pt x="-16325" y="2456465"/>
                  <a:pt x="50365" y="2132421"/>
                  <a:pt x="0" y="1911927"/>
                </a:cubicBezTo>
                <a:cubicBezTo>
                  <a:pt x="-50365" y="1691433"/>
                  <a:pt x="45878" y="1529568"/>
                  <a:pt x="0" y="1209352"/>
                </a:cubicBezTo>
                <a:cubicBezTo>
                  <a:pt x="-45878" y="889137"/>
                  <a:pt x="5965" y="943331"/>
                  <a:pt x="0" y="823511"/>
                </a:cubicBezTo>
                <a:cubicBezTo>
                  <a:pt x="-5965" y="703691"/>
                  <a:pt x="18300" y="295245"/>
                  <a:pt x="0" y="0"/>
                </a:cubicBezTo>
                <a:close/>
              </a:path>
              <a:path w="11732964" h="6334699" stroke="0" extrusionOk="0">
                <a:moveTo>
                  <a:pt x="0" y="0"/>
                </a:moveTo>
                <a:cubicBezTo>
                  <a:pt x="125408" y="-25721"/>
                  <a:pt x="251268" y="2446"/>
                  <a:pt x="469319" y="0"/>
                </a:cubicBezTo>
                <a:cubicBezTo>
                  <a:pt x="687370" y="-2446"/>
                  <a:pt x="819817" y="67744"/>
                  <a:pt x="1055967" y="0"/>
                </a:cubicBezTo>
                <a:cubicBezTo>
                  <a:pt x="1292117" y="-67744"/>
                  <a:pt x="1313933" y="10559"/>
                  <a:pt x="1407956" y="0"/>
                </a:cubicBezTo>
                <a:cubicBezTo>
                  <a:pt x="1501979" y="-10559"/>
                  <a:pt x="1605576" y="3495"/>
                  <a:pt x="1759945" y="0"/>
                </a:cubicBezTo>
                <a:cubicBezTo>
                  <a:pt x="1914314" y="-3495"/>
                  <a:pt x="2177420" y="58310"/>
                  <a:pt x="2581252" y="0"/>
                </a:cubicBezTo>
                <a:cubicBezTo>
                  <a:pt x="2985084" y="-58310"/>
                  <a:pt x="3180954" y="73169"/>
                  <a:pt x="3402560" y="0"/>
                </a:cubicBezTo>
                <a:cubicBezTo>
                  <a:pt x="3624166" y="-73169"/>
                  <a:pt x="3682844" y="34822"/>
                  <a:pt x="3871878" y="0"/>
                </a:cubicBezTo>
                <a:cubicBezTo>
                  <a:pt x="4060912" y="-34822"/>
                  <a:pt x="4259805" y="64397"/>
                  <a:pt x="4575856" y="0"/>
                </a:cubicBezTo>
                <a:cubicBezTo>
                  <a:pt x="4891907" y="-64397"/>
                  <a:pt x="4714418" y="22884"/>
                  <a:pt x="4810515" y="0"/>
                </a:cubicBezTo>
                <a:cubicBezTo>
                  <a:pt x="4906612" y="-22884"/>
                  <a:pt x="5242801" y="2006"/>
                  <a:pt x="5514493" y="0"/>
                </a:cubicBezTo>
                <a:cubicBezTo>
                  <a:pt x="5786185" y="-2006"/>
                  <a:pt x="5697987" y="2397"/>
                  <a:pt x="5749152" y="0"/>
                </a:cubicBezTo>
                <a:cubicBezTo>
                  <a:pt x="5800317" y="-2397"/>
                  <a:pt x="5929513" y="19599"/>
                  <a:pt x="6101141" y="0"/>
                </a:cubicBezTo>
                <a:cubicBezTo>
                  <a:pt x="6272769" y="-19599"/>
                  <a:pt x="6522816" y="57794"/>
                  <a:pt x="6922449" y="0"/>
                </a:cubicBezTo>
                <a:cubicBezTo>
                  <a:pt x="7322082" y="-57794"/>
                  <a:pt x="7086414" y="1038"/>
                  <a:pt x="7157108" y="0"/>
                </a:cubicBezTo>
                <a:cubicBezTo>
                  <a:pt x="7227802" y="-1038"/>
                  <a:pt x="7443240" y="30634"/>
                  <a:pt x="7626427" y="0"/>
                </a:cubicBezTo>
                <a:cubicBezTo>
                  <a:pt x="7809614" y="-30634"/>
                  <a:pt x="8131435" y="87952"/>
                  <a:pt x="8447734" y="0"/>
                </a:cubicBezTo>
                <a:cubicBezTo>
                  <a:pt x="8764033" y="-87952"/>
                  <a:pt x="9062886" y="30642"/>
                  <a:pt x="9269042" y="0"/>
                </a:cubicBezTo>
                <a:cubicBezTo>
                  <a:pt x="9475198" y="-30642"/>
                  <a:pt x="9386554" y="7133"/>
                  <a:pt x="9503701" y="0"/>
                </a:cubicBezTo>
                <a:cubicBezTo>
                  <a:pt x="9620848" y="-7133"/>
                  <a:pt x="9729792" y="30260"/>
                  <a:pt x="9855690" y="0"/>
                </a:cubicBezTo>
                <a:cubicBezTo>
                  <a:pt x="9981588" y="-30260"/>
                  <a:pt x="10299517" y="53870"/>
                  <a:pt x="10559668" y="0"/>
                </a:cubicBezTo>
                <a:cubicBezTo>
                  <a:pt x="10819819" y="-53870"/>
                  <a:pt x="10832238" y="37705"/>
                  <a:pt x="10911657" y="0"/>
                </a:cubicBezTo>
                <a:cubicBezTo>
                  <a:pt x="10991076" y="-37705"/>
                  <a:pt x="11421876" y="67953"/>
                  <a:pt x="11732964" y="0"/>
                </a:cubicBezTo>
                <a:cubicBezTo>
                  <a:pt x="11762602" y="189378"/>
                  <a:pt x="11706229" y="334508"/>
                  <a:pt x="11732964" y="512535"/>
                </a:cubicBezTo>
                <a:cubicBezTo>
                  <a:pt x="11759699" y="690563"/>
                  <a:pt x="11680464" y="783704"/>
                  <a:pt x="11732964" y="1025069"/>
                </a:cubicBezTo>
                <a:cubicBezTo>
                  <a:pt x="11785464" y="1266434"/>
                  <a:pt x="11691382" y="1359680"/>
                  <a:pt x="11732964" y="1537604"/>
                </a:cubicBezTo>
                <a:cubicBezTo>
                  <a:pt x="11774546" y="1715529"/>
                  <a:pt x="11679390" y="1809269"/>
                  <a:pt x="11732964" y="1986792"/>
                </a:cubicBezTo>
                <a:cubicBezTo>
                  <a:pt x="11786538" y="2164315"/>
                  <a:pt x="11686854" y="2359231"/>
                  <a:pt x="11732964" y="2689368"/>
                </a:cubicBezTo>
                <a:cubicBezTo>
                  <a:pt x="11779074" y="3019505"/>
                  <a:pt x="11675997" y="3163834"/>
                  <a:pt x="11732964" y="3391943"/>
                </a:cubicBezTo>
                <a:cubicBezTo>
                  <a:pt x="11789931" y="3620052"/>
                  <a:pt x="11656771" y="3877975"/>
                  <a:pt x="11732964" y="4031172"/>
                </a:cubicBezTo>
                <a:cubicBezTo>
                  <a:pt x="11809157" y="4184369"/>
                  <a:pt x="11676183" y="4349240"/>
                  <a:pt x="11732964" y="4543707"/>
                </a:cubicBezTo>
                <a:cubicBezTo>
                  <a:pt x="11789745" y="4738175"/>
                  <a:pt x="11656631" y="4901993"/>
                  <a:pt x="11732964" y="5246283"/>
                </a:cubicBezTo>
                <a:cubicBezTo>
                  <a:pt x="11809297" y="5590573"/>
                  <a:pt x="11728038" y="5557787"/>
                  <a:pt x="11732964" y="5695470"/>
                </a:cubicBezTo>
                <a:cubicBezTo>
                  <a:pt x="11737890" y="5833153"/>
                  <a:pt x="11726076" y="6094298"/>
                  <a:pt x="11732964" y="6334699"/>
                </a:cubicBezTo>
                <a:cubicBezTo>
                  <a:pt x="11453620" y="6350688"/>
                  <a:pt x="11420093" y="6302031"/>
                  <a:pt x="11146316" y="6334699"/>
                </a:cubicBezTo>
                <a:cubicBezTo>
                  <a:pt x="10872539" y="6367367"/>
                  <a:pt x="10701351" y="6306771"/>
                  <a:pt x="10559668" y="6334699"/>
                </a:cubicBezTo>
                <a:cubicBezTo>
                  <a:pt x="10417985" y="6362627"/>
                  <a:pt x="10124561" y="6305916"/>
                  <a:pt x="9738360" y="6334699"/>
                </a:cubicBezTo>
                <a:cubicBezTo>
                  <a:pt x="9352159" y="6363482"/>
                  <a:pt x="9568470" y="6331724"/>
                  <a:pt x="9503701" y="6334699"/>
                </a:cubicBezTo>
                <a:cubicBezTo>
                  <a:pt x="9438932" y="6337674"/>
                  <a:pt x="9248856" y="6316447"/>
                  <a:pt x="9034382" y="6334699"/>
                </a:cubicBezTo>
                <a:cubicBezTo>
                  <a:pt x="8819908" y="6352951"/>
                  <a:pt x="8678679" y="6311645"/>
                  <a:pt x="8565064" y="6334699"/>
                </a:cubicBezTo>
                <a:cubicBezTo>
                  <a:pt x="8451449" y="6357753"/>
                  <a:pt x="8115577" y="6270276"/>
                  <a:pt x="7861086" y="6334699"/>
                </a:cubicBezTo>
                <a:cubicBezTo>
                  <a:pt x="7606595" y="6399122"/>
                  <a:pt x="7548510" y="6319852"/>
                  <a:pt x="7391767" y="6334699"/>
                </a:cubicBezTo>
                <a:cubicBezTo>
                  <a:pt x="7235024" y="6349546"/>
                  <a:pt x="7064310" y="6313878"/>
                  <a:pt x="6805119" y="6334699"/>
                </a:cubicBezTo>
                <a:cubicBezTo>
                  <a:pt x="6545928" y="6355520"/>
                  <a:pt x="6255157" y="6288981"/>
                  <a:pt x="6101141" y="6334699"/>
                </a:cubicBezTo>
                <a:cubicBezTo>
                  <a:pt x="5947125" y="6380417"/>
                  <a:pt x="5955728" y="6319643"/>
                  <a:pt x="5866482" y="6334699"/>
                </a:cubicBezTo>
                <a:cubicBezTo>
                  <a:pt x="5777236" y="6349755"/>
                  <a:pt x="5723374" y="6325820"/>
                  <a:pt x="5631823" y="6334699"/>
                </a:cubicBezTo>
                <a:cubicBezTo>
                  <a:pt x="5540272" y="6343578"/>
                  <a:pt x="5414240" y="6330167"/>
                  <a:pt x="5279834" y="6334699"/>
                </a:cubicBezTo>
                <a:cubicBezTo>
                  <a:pt x="5145428" y="6339231"/>
                  <a:pt x="4977788" y="6320471"/>
                  <a:pt x="4810515" y="6334699"/>
                </a:cubicBezTo>
                <a:cubicBezTo>
                  <a:pt x="4643242" y="6348927"/>
                  <a:pt x="4539836" y="6293330"/>
                  <a:pt x="4458526" y="6334699"/>
                </a:cubicBezTo>
                <a:cubicBezTo>
                  <a:pt x="4377216" y="6376068"/>
                  <a:pt x="4046331" y="6309925"/>
                  <a:pt x="3637219" y="6334699"/>
                </a:cubicBezTo>
                <a:cubicBezTo>
                  <a:pt x="3228107" y="6359473"/>
                  <a:pt x="2992542" y="6319053"/>
                  <a:pt x="2815911" y="6334699"/>
                </a:cubicBezTo>
                <a:cubicBezTo>
                  <a:pt x="2639280" y="6350345"/>
                  <a:pt x="2165575" y="6247019"/>
                  <a:pt x="1994604" y="6334699"/>
                </a:cubicBezTo>
                <a:cubicBezTo>
                  <a:pt x="1823633" y="6422379"/>
                  <a:pt x="1735238" y="6310479"/>
                  <a:pt x="1642615" y="6334699"/>
                </a:cubicBezTo>
                <a:cubicBezTo>
                  <a:pt x="1549992" y="6358919"/>
                  <a:pt x="1350168" y="6283195"/>
                  <a:pt x="1173296" y="6334699"/>
                </a:cubicBezTo>
                <a:cubicBezTo>
                  <a:pt x="996424" y="6386203"/>
                  <a:pt x="901922" y="6317006"/>
                  <a:pt x="821307" y="6334699"/>
                </a:cubicBezTo>
                <a:cubicBezTo>
                  <a:pt x="740692" y="6352392"/>
                  <a:pt x="674735" y="6306764"/>
                  <a:pt x="586648" y="6334699"/>
                </a:cubicBezTo>
                <a:cubicBezTo>
                  <a:pt x="498561" y="6362634"/>
                  <a:pt x="180109" y="6317412"/>
                  <a:pt x="0" y="6334699"/>
                </a:cubicBezTo>
                <a:cubicBezTo>
                  <a:pt x="-15986" y="6244410"/>
                  <a:pt x="7737" y="6064544"/>
                  <a:pt x="0" y="5885511"/>
                </a:cubicBezTo>
                <a:cubicBezTo>
                  <a:pt x="-7737" y="5706478"/>
                  <a:pt x="23945" y="5630665"/>
                  <a:pt x="0" y="5499670"/>
                </a:cubicBezTo>
                <a:cubicBezTo>
                  <a:pt x="-23945" y="5368675"/>
                  <a:pt x="18119" y="5007983"/>
                  <a:pt x="0" y="4860442"/>
                </a:cubicBezTo>
                <a:cubicBezTo>
                  <a:pt x="-18119" y="4712901"/>
                  <a:pt x="36763" y="4532658"/>
                  <a:pt x="0" y="4347907"/>
                </a:cubicBezTo>
                <a:cubicBezTo>
                  <a:pt x="-36763" y="4163156"/>
                  <a:pt x="56833" y="3936988"/>
                  <a:pt x="0" y="3708678"/>
                </a:cubicBezTo>
                <a:cubicBezTo>
                  <a:pt x="-56833" y="3480368"/>
                  <a:pt x="42283" y="3314854"/>
                  <a:pt x="0" y="3132797"/>
                </a:cubicBezTo>
                <a:cubicBezTo>
                  <a:pt x="-42283" y="2950740"/>
                  <a:pt x="9270" y="2644327"/>
                  <a:pt x="0" y="2430221"/>
                </a:cubicBezTo>
                <a:cubicBezTo>
                  <a:pt x="-9270" y="2216115"/>
                  <a:pt x="14504" y="2016078"/>
                  <a:pt x="0" y="1854339"/>
                </a:cubicBezTo>
                <a:cubicBezTo>
                  <a:pt x="-14504" y="1692600"/>
                  <a:pt x="80972" y="1354488"/>
                  <a:pt x="0" y="1151763"/>
                </a:cubicBezTo>
                <a:cubicBezTo>
                  <a:pt x="-80972" y="949038"/>
                  <a:pt x="11131" y="509212"/>
                  <a:pt x="0" y="0"/>
                </a:cubicBezTo>
                <a:close/>
              </a:path>
            </a:pathLst>
          </a:custGeom>
          <a:noFill/>
          <a:ln w="57150">
            <a:extLst>
              <a:ext uri="{C807C97D-BFC1-408E-A445-0C87EB9F89A2}">
                <ask:lineSketchStyleProps xmlns:ask="http://schemas.microsoft.com/office/drawing/2018/sketchyshapes" sd="198166082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50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0E25B6-87AB-4526-9F5A-B06342491806}"/>
              </a:ext>
            </a:extLst>
          </p:cNvPr>
          <p:cNvSpPr txBox="1">
            <a:spLocks/>
          </p:cNvSpPr>
          <p:nvPr/>
        </p:nvSpPr>
        <p:spPr>
          <a:xfrm>
            <a:off x="2614670" y="2818365"/>
            <a:ext cx="5262390" cy="12212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47   + 300 + 2 =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1F81F87-EF3B-4BD6-B834-2E66F60DE4A8}"/>
              </a:ext>
            </a:extLst>
          </p:cNvPr>
          <p:cNvSpPr txBox="1"/>
          <p:nvPr/>
        </p:nvSpPr>
        <p:spPr>
          <a:xfrm>
            <a:off x="7370284" y="2710538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3949115-1C6E-4421-B8DD-BC8640A0A1B8}"/>
              </a:ext>
            </a:extLst>
          </p:cNvPr>
          <p:cNvSpPr txBox="1"/>
          <p:nvPr/>
        </p:nvSpPr>
        <p:spPr>
          <a:xfrm>
            <a:off x="4847422" y="2719582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7FD1C67-F73B-4A85-8B09-89AD6C5DD568}"/>
              </a:ext>
            </a:extLst>
          </p:cNvPr>
          <p:cNvSpPr txBox="1"/>
          <p:nvPr/>
        </p:nvSpPr>
        <p:spPr>
          <a:xfrm>
            <a:off x="4456323" y="2694727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EBAD613-4138-4EC1-ACB3-F2A7AC57BD96}"/>
              </a:ext>
            </a:extLst>
          </p:cNvPr>
          <p:cNvSpPr txBox="1"/>
          <p:nvPr/>
        </p:nvSpPr>
        <p:spPr>
          <a:xfrm>
            <a:off x="7791678" y="2694726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58026C4-FD7A-4A74-9CB8-115FBBAC443D}"/>
              </a:ext>
            </a:extLst>
          </p:cNvPr>
          <p:cNvSpPr txBox="1"/>
          <p:nvPr/>
        </p:nvSpPr>
        <p:spPr>
          <a:xfrm>
            <a:off x="2614670" y="2694726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F43340D-4249-4168-8EA4-9D18BFAD1E5F}"/>
              </a:ext>
            </a:extLst>
          </p:cNvPr>
          <p:cNvSpPr txBox="1"/>
          <p:nvPr/>
        </p:nvSpPr>
        <p:spPr>
          <a:xfrm>
            <a:off x="2999343" y="2719582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D311392-B5D7-4A3E-BC19-4284917A07CC}"/>
              </a:ext>
            </a:extLst>
          </p:cNvPr>
          <p:cNvSpPr txBox="1"/>
          <p:nvPr/>
        </p:nvSpPr>
        <p:spPr>
          <a:xfrm>
            <a:off x="5238521" y="2710537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087CCFA-E76E-4A35-9646-E45C43CF855B}"/>
              </a:ext>
            </a:extLst>
          </p:cNvPr>
          <p:cNvSpPr txBox="1"/>
          <p:nvPr/>
        </p:nvSpPr>
        <p:spPr>
          <a:xfrm>
            <a:off x="6335615" y="2719581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789D514-041F-4DA0-BCFB-CB91CDD1B02B}"/>
              </a:ext>
            </a:extLst>
          </p:cNvPr>
          <p:cNvSpPr txBox="1"/>
          <p:nvPr/>
        </p:nvSpPr>
        <p:spPr>
          <a:xfrm>
            <a:off x="8215826" y="2678914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9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401289E-6962-47D6-B442-F95D0D3AA320}"/>
              </a:ext>
            </a:extLst>
          </p:cNvPr>
          <p:cNvSpPr/>
          <p:nvPr/>
        </p:nvSpPr>
        <p:spPr>
          <a:xfrm>
            <a:off x="275422" y="231354"/>
            <a:ext cx="11732964" cy="6334699"/>
          </a:xfrm>
          <a:custGeom>
            <a:avLst/>
            <a:gdLst>
              <a:gd name="connsiteX0" fmla="*/ 0 w 11732964"/>
              <a:gd name="connsiteY0" fmla="*/ 0 h 6334699"/>
              <a:gd name="connsiteX1" fmla="*/ 703978 w 11732964"/>
              <a:gd name="connsiteY1" fmla="*/ 0 h 6334699"/>
              <a:gd name="connsiteX2" fmla="*/ 1173296 w 11732964"/>
              <a:gd name="connsiteY2" fmla="*/ 0 h 6334699"/>
              <a:gd name="connsiteX3" fmla="*/ 1994604 w 11732964"/>
              <a:gd name="connsiteY3" fmla="*/ 0 h 6334699"/>
              <a:gd name="connsiteX4" fmla="*/ 2346593 w 11732964"/>
              <a:gd name="connsiteY4" fmla="*/ 0 h 6334699"/>
              <a:gd name="connsiteX5" fmla="*/ 2698582 w 11732964"/>
              <a:gd name="connsiteY5" fmla="*/ 0 h 6334699"/>
              <a:gd name="connsiteX6" fmla="*/ 3285230 w 11732964"/>
              <a:gd name="connsiteY6" fmla="*/ 0 h 6334699"/>
              <a:gd name="connsiteX7" fmla="*/ 3871878 w 11732964"/>
              <a:gd name="connsiteY7" fmla="*/ 0 h 6334699"/>
              <a:gd name="connsiteX8" fmla="*/ 4693186 w 11732964"/>
              <a:gd name="connsiteY8" fmla="*/ 0 h 6334699"/>
              <a:gd name="connsiteX9" fmla="*/ 5045175 w 11732964"/>
              <a:gd name="connsiteY9" fmla="*/ 0 h 6334699"/>
              <a:gd name="connsiteX10" fmla="*/ 5631823 w 11732964"/>
              <a:gd name="connsiteY10" fmla="*/ 0 h 6334699"/>
              <a:gd name="connsiteX11" fmla="*/ 5866482 w 11732964"/>
              <a:gd name="connsiteY11" fmla="*/ 0 h 6334699"/>
              <a:gd name="connsiteX12" fmla="*/ 6335801 w 11732964"/>
              <a:gd name="connsiteY12" fmla="*/ 0 h 6334699"/>
              <a:gd name="connsiteX13" fmla="*/ 6570460 w 11732964"/>
              <a:gd name="connsiteY13" fmla="*/ 0 h 6334699"/>
              <a:gd name="connsiteX14" fmla="*/ 6922449 w 11732964"/>
              <a:gd name="connsiteY14" fmla="*/ 0 h 6334699"/>
              <a:gd name="connsiteX15" fmla="*/ 7157108 w 11732964"/>
              <a:gd name="connsiteY15" fmla="*/ 0 h 6334699"/>
              <a:gd name="connsiteX16" fmla="*/ 7391767 w 11732964"/>
              <a:gd name="connsiteY16" fmla="*/ 0 h 6334699"/>
              <a:gd name="connsiteX17" fmla="*/ 7861086 w 11732964"/>
              <a:gd name="connsiteY17" fmla="*/ 0 h 6334699"/>
              <a:gd name="connsiteX18" fmla="*/ 8565064 w 11732964"/>
              <a:gd name="connsiteY18" fmla="*/ 0 h 6334699"/>
              <a:gd name="connsiteX19" fmla="*/ 9386371 w 11732964"/>
              <a:gd name="connsiteY19" fmla="*/ 0 h 6334699"/>
              <a:gd name="connsiteX20" fmla="*/ 9855690 w 11732964"/>
              <a:gd name="connsiteY20" fmla="*/ 0 h 6334699"/>
              <a:gd name="connsiteX21" fmla="*/ 10676997 w 11732964"/>
              <a:gd name="connsiteY21" fmla="*/ 0 h 6334699"/>
              <a:gd name="connsiteX22" fmla="*/ 11732964 w 11732964"/>
              <a:gd name="connsiteY22" fmla="*/ 0 h 6334699"/>
              <a:gd name="connsiteX23" fmla="*/ 11732964 w 11732964"/>
              <a:gd name="connsiteY23" fmla="*/ 639229 h 6334699"/>
              <a:gd name="connsiteX24" fmla="*/ 11732964 w 11732964"/>
              <a:gd name="connsiteY24" fmla="*/ 1151763 h 6334699"/>
              <a:gd name="connsiteX25" fmla="*/ 11732964 w 11732964"/>
              <a:gd name="connsiteY25" fmla="*/ 1727645 h 6334699"/>
              <a:gd name="connsiteX26" fmla="*/ 11732964 w 11732964"/>
              <a:gd name="connsiteY26" fmla="*/ 2430221 h 6334699"/>
              <a:gd name="connsiteX27" fmla="*/ 11732964 w 11732964"/>
              <a:gd name="connsiteY27" fmla="*/ 3132797 h 6334699"/>
              <a:gd name="connsiteX28" fmla="*/ 11732964 w 11732964"/>
              <a:gd name="connsiteY28" fmla="*/ 3518637 h 6334699"/>
              <a:gd name="connsiteX29" fmla="*/ 11732964 w 11732964"/>
              <a:gd name="connsiteY29" fmla="*/ 4031172 h 6334699"/>
              <a:gd name="connsiteX30" fmla="*/ 11732964 w 11732964"/>
              <a:gd name="connsiteY30" fmla="*/ 4417013 h 6334699"/>
              <a:gd name="connsiteX31" fmla="*/ 11732964 w 11732964"/>
              <a:gd name="connsiteY31" fmla="*/ 4929548 h 6334699"/>
              <a:gd name="connsiteX32" fmla="*/ 11732964 w 11732964"/>
              <a:gd name="connsiteY32" fmla="*/ 5442082 h 6334699"/>
              <a:gd name="connsiteX33" fmla="*/ 11732964 w 11732964"/>
              <a:gd name="connsiteY33" fmla="*/ 5827923 h 6334699"/>
              <a:gd name="connsiteX34" fmla="*/ 11732964 w 11732964"/>
              <a:gd name="connsiteY34" fmla="*/ 6334699 h 6334699"/>
              <a:gd name="connsiteX35" fmla="*/ 10911657 w 11732964"/>
              <a:gd name="connsiteY35" fmla="*/ 6334699 h 6334699"/>
              <a:gd name="connsiteX36" fmla="*/ 10207679 w 11732964"/>
              <a:gd name="connsiteY36" fmla="*/ 6334699 h 6334699"/>
              <a:gd name="connsiteX37" fmla="*/ 9855690 w 11732964"/>
              <a:gd name="connsiteY37" fmla="*/ 6334699 h 6334699"/>
              <a:gd name="connsiteX38" fmla="*/ 9151712 w 11732964"/>
              <a:gd name="connsiteY38" fmla="*/ 6334699 h 6334699"/>
              <a:gd name="connsiteX39" fmla="*/ 8447734 w 11732964"/>
              <a:gd name="connsiteY39" fmla="*/ 6334699 h 6334699"/>
              <a:gd name="connsiteX40" fmla="*/ 7978416 w 11732964"/>
              <a:gd name="connsiteY40" fmla="*/ 6334699 h 6334699"/>
              <a:gd name="connsiteX41" fmla="*/ 7391767 w 11732964"/>
              <a:gd name="connsiteY41" fmla="*/ 6334699 h 6334699"/>
              <a:gd name="connsiteX42" fmla="*/ 6687789 w 11732964"/>
              <a:gd name="connsiteY42" fmla="*/ 6334699 h 6334699"/>
              <a:gd name="connsiteX43" fmla="*/ 6101141 w 11732964"/>
              <a:gd name="connsiteY43" fmla="*/ 6334699 h 6334699"/>
              <a:gd name="connsiteX44" fmla="*/ 5397163 w 11732964"/>
              <a:gd name="connsiteY44" fmla="*/ 6334699 h 6334699"/>
              <a:gd name="connsiteX45" fmla="*/ 4575856 w 11732964"/>
              <a:gd name="connsiteY45" fmla="*/ 6334699 h 6334699"/>
              <a:gd name="connsiteX46" fmla="*/ 3989208 w 11732964"/>
              <a:gd name="connsiteY46" fmla="*/ 6334699 h 6334699"/>
              <a:gd name="connsiteX47" fmla="*/ 3754548 w 11732964"/>
              <a:gd name="connsiteY47" fmla="*/ 6334699 h 6334699"/>
              <a:gd name="connsiteX48" fmla="*/ 3050571 w 11732964"/>
              <a:gd name="connsiteY48" fmla="*/ 6334699 h 6334699"/>
              <a:gd name="connsiteX49" fmla="*/ 2463922 w 11732964"/>
              <a:gd name="connsiteY49" fmla="*/ 6334699 h 6334699"/>
              <a:gd name="connsiteX50" fmla="*/ 2229263 w 11732964"/>
              <a:gd name="connsiteY50" fmla="*/ 6334699 h 6334699"/>
              <a:gd name="connsiteX51" fmla="*/ 1877274 w 11732964"/>
              <a:gd name="connsiteY51" fmla="*/ 6334699 h 6334699"/>
              <a:gd name="connsiteX52" fmla="*/ 1290626 w 11732964"/>
              <a:gd name="connsiteY52" fmla="*/ 6334699 h 6334699"/>
              <a:gd name="connsiteX53" fmla="*/ 938637 w 11732964"/>
              <a:gd name="connsiteY53" fmla="*/ 6334699 h 6334699"/>
              <a:gd name="connsiteX54" fmla="*/ 0 w 11732964"/>
              <a:gd name="connsiteY54" fmla="*/ 6334699 h 6334699"/>
              <a:gd name="connsiteX55" fmla="*/ 0 w 11732964"/>
              <a:gd name="connsiteY55" fmla="*/ 5632123 h 6334699"/>
              <a:gd name="connsiteX56" fmla="*/ 0 w 11732964"/>
              <a:gd name="connsiteY56" fmla="*/ 5246283 h 6334699"/>
              <a:gd name="connsiteX57" fmla="*/ 0 w 11732964"/>
              <a:gd name="connsiteY57" fmla="*/ 4860442 h 6334699"/>
              <a:gd name="connsiteX58" fmla="*/ 0 w 11732964"/>
              <a:gd name="connsiteY58" fmla="*/ 4474601 h 6334699"/>
              <a:gd name="connsiteX59" fmla="*/ 0 w 11732964"/>
              <a:gd name="connsiteY59" fmla="*/ 3898719 h 6334699"/>
              <a:gd name="connsiteX60" fmla="*/ 0 w 11732964"/>
              <a:gd name="connsiteY60" fmla="*/ 3386185 h 6334699"/>
              <a:gd name="connsiteX61" fmla="*/ 0 w 11732964"/>
              <a:gd name="connsiteY61" fmla="*/ 2936997 h 6334699"/>
              <a:gd name="connsiteX62" fmla="*/ 0 w 11732964"/>
              <a:gd name="connsiteY62" fmla="*/ 2551156 h 6334699"/>
              <a:gd name="connsiteX63" fmla="*/ 0 w 11732964"/>
              <a:gd name="connsiteY63" fmla="*/ 1911927 h 6334699"/>
              <a:gd name="connsiteX64" fmla="*/ 0 w 11732964"/>
              <a:gd name="connsiteY64" fmla="*/ 1209352 h 6334699"/>
              <a:gd name="connsiteX65" fmla="*/ 0 w 11732964"/>
              <a:gd name="connsiteY65" fmla="*/ 823511 h 6334699"/>
              <a:gd name="connsiteX66" fmla="*/ 0 w 11732964"/>
              <a:gd name="connsiteY66" fmla="*/ 0 h 6334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1732964" h="6334699" fill="none" extrusionOk="0">
                <a:moveTo>
                  <a:pt x="0" y="0"/>
                </a:moveTo>
                <a:cubicBezTo>
                  <a:pt x="146320" y="-35064"/>
                  <a:pt x="540531" y="81747"/>
                  <a:pt x="703978" y="0"/>
                </a:cubicBezTo>
                <a:cubicBezTo>
                  <a:pt x="867425" y="-81747"/>
                  <a:pt x="1069458" y="32896"/>
                  <a:pt x="1173296" y="0"/>
                </a:cubicBezTo>
                <a:cubicBezTo>
                  <a:pt x="1277134" y="-32896"/>
                  <a:pt x="1664630" y="8650"/>
                  <a:pt x="1994604" y="0"/>
                </a:cubicBezTo>
                <a:cubicBezTo>
                  <a:pt x="2324578" y="-8650"/>
                  <a:pt x="2220159" y="36624"/>
                  <a:pt x="2346593" y="0"/>
                </a:cubicBezTo>
                <a:cubicBezTo>
                  <a:pt x="2473027" y="-36624"/>
                  <a:pt x="2567596" y="5306"/>
                  <a:pt x="2698582" y="0"/>
                </a:cubicBezTo>
                <a:cubicBezTo>
                  <a:pt x="2829568" y="-5306"/>
                  <a:pt x="3109825" y="5912"/>
                  <a:pt x="3285230" y="0"/>
                </a:cubicBezTo>
                <a:cubicBezTo>
                  <a:pt x="3460635" y="-5912"/>
                  <a:pt x="3677351" y="2534"/>
                  <a:pt x="3871878" y="0"/>
                </a:cubicBezTo>
                <a:cubicBezTo>
                  <a:pt x="4066405" y="-2534"/>
                  <a:pt x="4333377" y="21171"/>
                  <a:pt x="4693186" y="0"/>
                </a:cubicBezTo>
                <a:cubicBezTo>
                  <a:pt x="5052995" y="-21171"/>
                  <a:pt x="4925542" y="30244"/>
                  <a:pt x="5045175" y="0"/>
                </a:cubicBezTo>
                <a:cubicBezTo>
                  <a:pt x="5164808" y="-30244"/>
                  <a:pt x="5408997" y="53158"/>
                  <a:pt x="5631823" y="0"/>
                </a:cubicBezTo>
                <a:cubicBezTo>
                  <a:pt x="5854649" y="-53158"/>
                  <a:pt x="5817048" y="5797"/>
                  <a:pt x="5866482" y="0"/>
                </a:cubicBezTo>
                <a:cubicBezTo>
                  <a:pt x="5915916" y="-5797"/>
                  <a:pt x="6236884" y="829"/>
                  <a:pt x="6335801" y="0"/>
                </a:cubicBezTo>
                <a:cubicBezTo>
                  <a:pt x="6434718" y="-829"/>
                  <a:pt x="6517457" y="6084"/>
                  <a:pt x="6570460" y="0"/>
                </a:cubicBezTo>
                <a:cubicBezTo>
                  <a:pt x="6623463" y="-6084"/>
                  <a:pt x="6783106" y="35178"/>
                  <a:pt x="6922449" y="0"/>
                </a:cubicBezTo>
                <a:cubicBezTo>
                  <a:pt x="7061792" y="-35178"/>
                  <a:pt x="7047509" y="18560"/>
                  <a:pt x="7157108" y="0"/>
                </a:cubicBezTo>
                <a:cubicBezTo>
                  <a:pt x="7266707" y="-18560"/>
                  <a:pt x="7337928" y="17106"/>
                  <a:pt x="7391767" y="0"/>
                </a:cubicBezTo>
                <a:cubicBezTo>
                  <a:pt x="7445606" y="-17106"/>
                  <a:pt x="7641439" y="991"/>
                  <a:pt x="7861086" y="0"/>
                </a:cubicBezTo>
                <a:cubicBezTo>
                  <a:pt x="8080733" y="-991"/>
                  <a:pt x="8368411" y="82473"/>
                  <a:pt x="8565064" y="0"/>
                </a:cubicBezTo>
                <a:cubicBezTo>
                  <a:pt x="8761717" y="-82473"/>
                  <a:pt x="9072843" y="19376"/>
                  <a:pt x="9386371" y="0"/>
                </a:cubicBezTo>
                <a:cubicBezTo>
                  <a:pt x="9699899" y="-19376"/>
                  <a:pt x="9624789" y="12263"/>
                  <a:pt x="9855690" y="0"/>
                </a:cubicBezTo>
                <a:cubicBezTo>
                  <a:pt x="10086591" y="-12263"/>
                  <a:pt x="10280677" y="62564"/>
                  <a:pt x="10676997" y="0"/>
                </a:cubicBezTo>
                <a:cubicBezTo>
                  <a:pt x="11073317" y="-62564"/>
                  <a:pt x="11496266" y="112409"/>
                  <a:pt x="11732964" y="0"/>
                </a:cubicBezTo>
                <a:cubicBezTo>
                  <a:pt x="11786762" y="247026"/>
                  <a:pt x="11681742" y="466288"/>
                  <a:pt x="11732964" y="639229"/>
                </a:cubicBezTo>
                <a:cubicBezTo>
                  <a:pt x="11784186" y="812170"/>
                  <a:pt x="11698113" y="993976"/>
                  <a:pt x="11732964" y="1151763"/>
                </a:cubicBezTo>
                <a:cubicBezTo>
                  <a:pt x="11767815" y="1309550"/>
                  <a:pt x="11683868" y="1562071"/>
                  <a:pt x="11732964" y="1727645"/>
                </a:cubicBezTo>
                <a:cubicBezTo>
                  <a:pt x="11782060" y="1893219"/>
                  <a:pt x="11665445" y="2192377"/>
                  <a:pt x="11732964" y="2430221"/>
                </a:cubicBezTo>
                <a:cubicBezTo>
                  <a:pt x="11800483" y="2668065"/>
                  <a:pt x="11649902" y="2865761"/>
                  <a:pt x="11732964" y="3132797"/>
                </a:cubicBezTo>
                <a:cubicBezTo>
                  <a:pt x="11816026" y="3399833"/>
                  <a:pt x="11732507" y="3362037"/>
                  <a:pt x="11732964" y="3518637"/>
                </a:cubicBezTo>
                <a:cubicBezTo>
                  <a:pt x="11733421" y="3675237"/>
                  <a:pt x="11696515" y="3922596"/>
                  <a:pt x="11732964" y="4031172"/>
                </a:cubicBezTo>
                <a:cubicBezTo>
                  <a:pt x="11769413" y="4139748"/>
                  <a:pt x="11695504" y="4249114"/>
                  <a:pt x="11732964" y="4417013"/>
                </a:cubicBezTo>
                <a:cubicBezTo>
                  <a:pt x="11770424" y="4584912"/>
                  <a:pt x="11729249" y="4777972"/>
                  <a:pt x="11732964" y="4929548"/>
                </a:cubicBezTo>
                <a:cubicBezTo>
                  <a:pt x="11736679" y="5081125"/>
                  <a:pt x="11705639" y="5187826"/>
                  <a:pt x="11732964" y="5442082"/>
                </a:cubicBezTo>
                <a:cubicBezTo>
                  <a:pt x="11760289" y="5696338"/>
                  <a:pt x="11700988" y="5711027"/>
                  <a:pt x="11732964" y="5827923"/>
                </a:cubicBezTo>
                <a:cubicBezTo>
                  <a:pt x="11764940" y="5944819"/>
                  <a:pt x="11724108" y="6187665"/>
                  <a:pt x="11732964" y="6334699"/>
                </a:cubicBezTo>
                <a:cubicBezTo>
                  <a:pt x="11374761" y="6402901"/>
                  <a:pt x="11224560" y="6322174"/>
                  <a:pt x="10911657" y="6334699"/>
                </a:cubicBezTo>
                <a:cubicBezTo>
                  <a:pt x="10598754" y="6347224"/>
                  <a:pt x="10384583" y="6327496"/>
                  <a:pt x="10207679" y="6334699"/>
                </a:cubicBezTo>
                <a:cubicBezTo>
                  <a:pt x="10030775" y="6341902"/>
                  <a:pt x="9947215" y="6297361"/>
                  <a:pt x="9855690" y="6334699"/>
                </a:cubicBezTo>
                <a:cubicBezTo>
                  <a:pt x="9764165" y="6372037"/>
                  <a:pt x="9406957" y="6328503"/>
                  <a:pt x="9151712" y="6334699"/>
                </a:cubicBezTo>
                <a:cubicBezTo>
                  <a:pt x="8896467" y="6340895"/>
                  <a:pt x="8658381" y="6289940"/>
                  <a:pt x="8447734" y="6334699"/>
                </a:cubicBezTo>
                <a:cubicBezTo>
                  <a:pt x="8237087" y="6379458"/>
                  <a:pt x="8190403" y="6300855"/>
                  <a:pt x="7978416" y="6334699"/>
                </a:cubicBezTo>
                <a:cubicBezTo>
                  <a:pt x="7766429" y="6368543"/>
                  <a:pt x="7557404" y="6290772"/>
                  <a:pt x="7391767" y="6334699"/>
                </a:cubicBezTo>
                <a:cubicBezTo>
                  <a:pt x="7226130" y="6378626"/>
                  <a:pt x="6995966" y="6277697"/>
                  <a:pt x="6687789" y="6334699"/>
                </a:cubicBezTo>
                <a:cubicBezTo>
                  <a:pt x="6379612" y="6391701"/>
                  <a:pt x="6285909" y="6309141"/>
                  <a:pt x="6101141" y="6334699"/>
                </a:cubicBezTo>
                <a:cubicBezTo>
                  <a:pt x="5916373" y="6360257"/>
                  <a:pt x="5731450" y="6268855"/>
                  <a:pt x="5397163" y="6334699"/>
                </a:cubicBezTo>
                <a:cubicBezTo>
                  <a:pt x="5062876" y="6400543"/>
                  <a:pt x="4855545" y="6240031"/>
                  <a:pt x="4575856" y="6334699"/>
                </a:cubicBezTo>
                <a:cubicBezTo>
                  <a:pt x="4296167" y="6429367"/>
                  <a:pt x="4235322" y="6303210"/>
                  <a:pt x="3989208" y="6334699"/>
                </a:cubicBezTo>
                <a:cubicBezTo>
                  <a:pt x="3743094" y="6366188"/>
                  <a:pt x="3831065" y="6314768"/>
                  <a:pt x="3754548" y="6334699"/>
                </a:cubicBezTo>
                <a:cubicBezTo>
                  <a:pt x="3678031" y="6354630"/>
                  <a:pt x="3266849" y="6304256"/>
                  <a:pt x="3050571" y="6334699"/>
                </a:cubicBezTo>
                <a:cubicBezTo>
                  <a:pt x="2834293" y="6365142"/>
                  <a:pt x="2699432" y="6300311"/>
                  <a:pt x="2463922" y="6334699"/>
                </a:cubicBezTo>
                <a:cubicBezTo>
                  <a:pt x="2228412" y="6369087"/>
                  <a:pt x="2324599" y="6321434"/>
                  <a:pt x="2229263" y="6334699"/>
                </a:cubicBezTo>
                <a:cubicBezTo>
                  <a:pt x="2133927" y="6347964"/>
                  <a:pt x="2003541" y="6324874"/>
                  <a:pt x="1877274" y="6334699"/>
                </a:cubicBezTo>
                <a:cubicBezTo>
                  <a:pt x="1751007" y="6344524"/>
                  <a:pt x="1450648" y="6285295"/>
                  <a:pt x="1290626" y="6334699"/>
                </a:cubicBezTo>
                <a:cubicBezTo>
                  <a:pt x="1130604" y="6384103"/>
                  <a:pt x="1031326" y="6311707"/>
                  <a:pt x="938637" y="6334699"/>
                </a:cubicBezTo>
                <a:cubicBezTo>
                  <a:pt x="845948" y="6357691"/>
                  <a:pt x="377321" y="6304634"/>
                  <a:pt x="0" y="6334699"/>
                </a:cubicBezTo>
                <a:cubicBezTo>
                  <a:pt x="-79950" y="6098656"/>
                  <a:pt x="7348" y="5922726"/>
                  <a:pt x="0" y="5632123"/>
                </a:cubicBezTo>
                <a:cubicBezTo>
                  <a:pt x="-7348" y="5341520"/>
                  <a:pt x="37646" y="5432189"/>
                  <a:pt x="0" y="5246283"/>
                </a:cubicBezTo>
                <a:cubicBezTo>
                  <a:pt x="-37646" y="5060377"/>
                  <a:pt x="40083" y="5006751"/>
                  <a:pt x="0" y="4860442"/>
                </a:cubicBezTo>
                <a:cubicBezTo>
                  <a:pt x="-40083" y="4714133"/>
                  <a:pt x="5468" y="4608476"/>
                  <a:pt x="0" y="4474601"/>
                </a:cubicBezTo>
                <a:cubicBezTo>
                  <a:pt x="-5468" y="4340726"/>
                  <a:pt x="64263" y="4096291"/>
                  <a:pt x="0" y="3898719"/>
                </a:cubicBezTo>
                <a:cubicBezTo>
                  <a:pt x="-64263" y="3701147"/>
                  <a:pt x="9863" y="3625498"/>
                  <a:pt x="0" y="3386185"/>
                </a:cubicBezTo>
                <a:cubicBezTo>
                  <a:pt x="-9863" y="3146872"/>
                  <a:pt x="27818" y="3118168"/>
                  <a:pt x="0" y="2936997"/>
                </a:cubicBezTo>
                <a:cubicBezTo>
                  <a:pt x="-27818" y="2755826"/>
                  <a:pt x="16325" y="2645847"/>
                  <a:pt x="0" y="2551156"/>
                </a:cubicBezTo>
                <a:cubicBezTo>
                  <a:pt x="-16325" y="2456465"/>
                  <a:pt x="50365" y="2132421"/>
                  <a:pt x="0" y="1911927"/>
                </a:cubicBezTo>
                <a:cubicBezTo>
                  <a:pt x="-50365" y="1691433"/>
                  <a:pt x="45878" y="1529568"/>
                  <a:pt x="0" y="1209352"/>
                </a:cubicBezTo>
                <a:cubicBezTo>
                  <a:pt x="-45878" y="889137"/>
                  <a:pt x="5965" y="943331"/>
                  <a:pt x="0" y="823511"/>
                </a:cubicBezTo>
                <a:cubicBezTo>
                  <a:pt x="-5965" y="703691"/>
                  <a:pt x="18300" y="295245"/>
                  <a:pt x="0" y="0"/>
                </a:cubicBezTo>
                <a:close/>
              </a:path>
              <a:path w="11732964" h="6334699" stroke="0" extrusionOk="0">
                <a:moveTo>
                  <a:pt x="0" y="0"/>
                </a:moveTo>
                <a:cubicBezTo>
                  <a:pt x="125408" y="-25721"/>
                  <a:pt x="251268" y="2446"/>
                  <a:pt x="469319" y="0"/>
                </a:cubicBezTo>
                <a:cubicBezTo>
                  <a:pt x="687370" y="-2446"/>
                  <a:pt x="819817" y="67744"/>
                  <a:pt x="1055967" y="0"/>
                </a:cubicBezTo>
                <a:cubicBezTo>
                  <a:pt x="1292117" y="-67744"/>
                  <a:pt x="1313933" y="10559"/>
                  <a:pt x="1407956" y="0"/>
                </a:cubicBezTo>
                <a:cubicBezTo>
                  <a:pt x="1501979" y="-10559"/>
                  <a:pt x="1605576" y="3495"/>
                  <a:pt x="1759945" y="0"/>
                </a:cubicBezTo>
                <a:cubicBezTo>
                  <a:pt x="1914314" y="-3495"/>
                  <a:pt x="2177420" y="58310"/>
                  <a:pt x="2581252" y="0"/>
                </a:cubicBezTo>
                <a:cubicBezTo>
                  <a:pt x="2985084" y="-58310"/>
                  <a:pt x="3180954" y="73169"/>
                  <a:pt x="3402560" y="0"/>
                </a:cubicBezTo>
                <a:cubicBezTo>
                  <a:pt x="3624166" y="-73169"/>
                  <a:pt x="3682844" y="34822"/>
                  <a:pt x="3871878" y="0"/>
                </a:cubicBezTo>
                <a:cubicBezTo>
                  <a:pt x="4060912" y="-34822"/>
                  <a:pt x="4259805" y="64397"/>
                  <a:pt x="4575856" y="0"/>
                </a:cubicBezTo>
                <a:cubicBezTo>
                  <a:pt x="4891907" y="-64397"/>
                  <a:pt x="4714418" y="22884"/>
                  <a:pt x="4810515" y="0"/>
                </a:cubicBezTo>
                <a:cubicBezTo>
                  <a:pt x="4906612" y="-22884"/>
                  <a:pt x="5242801" y="2006"/>
                  <a:pt x="5514493" y="0"/>
                </a:cubicBezTo>
                <a:cubicBezTo>
                  <a:pt x="5786185" y="-2006"/>
                  <a:pt x="5697987" y="2397"/>
                  <a:pt x="5749152" y="0"/>
                </a:cubicBezTo>
                <a:cubicBezTo>
                  <a:pt x="5800317" y="-2397"/>
                  <a:pt x="5929513" y="19599"/>
                  <a:pt x="6101141" y="0"/>
                </a:cubicBezTo>
                <a:cubicBezTo>
                  <a:pt x="6272769" y="-19599"/>
                  <a:pt x="6522816" y="57794"/>
                  <a:pt x="6922449" y="0"/>
                </a:cubicBezTo>
                <a:cubicBezTo>
                  <a:pt x="7322082" y="-57794"/>
                  <a:pt x="7086414" y="1038"/>
                  <a:pt x="7157108" y="0"/>
                </a:cubicBezTo>
                <a:cubicBezTo>
                  <a:pt x="7227802" y="-1038"/>
                  <a:pt x="7443240" y="30634"/>
                  <a:pt x="7626427" y="0"/>
                </a:cubicBezTo>
                <a:cubicBezTo>
                  <a:pt x="7809614" y="-30634"/>
                  <a:pt x="8131435" y="87952"/>
                  <a:pt x="8447734" y="0"/>
                </a:cubicBezTo>
                <a:cubicBezTo>
                  <a:pt x="8764033" y="-87952"/>
                  <a:pt x="9062886" y="30642"/>
                  <a:pt x="9269042" y="0"/>
                </a:cubicBezTo>
                <a:cubicBezTo>
                  <a:pt x="9475198" y="-30642"/>
                  <a:pt x="9386554" y="7133"/>
                  <a:pt x="9503701" y="0"/>
                </a:cubicBezTo>
                <a:cubicBezTo>
                  <a:pt x="9620848" y="-7133"/>
                  <a:pt x="9729792" y="30260"/>
                  <a:pt x="9855690" y="0"/>
                </a:cubicBezTo>
                <a:cubicBezTo>
                  <a:pt x="9981588" y="-30260"/>
                  <a:pt x="10299517" y="53870"/>
                  <a:pt x="10559668" y="0"/>
                </a:cubicBezTo>
                <a:cubicBezTo>
                  <a:pt x="10819819" y="-53870"/>
                  <a:pt x="10832238" y="37705"/>
                  <a:pt x="10911657" y="0"/>
                </a:cubicBezTo>
                <a:cubicBezTo>
                  <a:pt x="10991076" y="-37705"/>
                  <a:pt x="11421876" y="67953"/>
                  <a:pt x="11732964" y="0"/>
                </a:cubicBezTo>
                <a:cubicBezTo>
                  <a:pt x="11762602" y="189378"/>
                  <a:pt x="11706229" y="334508"/>
                  <a:pt x="11732964" y="512535"/>
                </a:cubicBezTo>
                <a:cubicBezTo>
                  <a:pt x="11759699" y="690563"/>
                  <a:pt x="11680464" y="783704"/>
                  <a:pt x="11732964" y="1025069"/>
                </a:cubicBezTo>
                <a:cubicBezTo>
                  <a:pt x="11785464" y="1266434"/>
                  <a:pt x="11691382" y="1359680"/>
                  <a:pt x="11732964" y="1537604"/>
                </a:cubicBezTo>
                <a:cubicBezTo>
                  <a:pt x="11774546" y="1715529"/>
                  <a:pt x="11679390" y="1809269"/>
                  <a:pt x="11732964" y="1986792"/>
                </a:cubicBezTo>
                <a:cubicBezTo>
                  <a:pt x="11786538" y="2164315"/>
                  <a:pt x="11686854" y="2359231"/>
                  <a:pt x="11732964" y="2689368"/>
                </a:cubicBezTo>
                <a:cubicBezTo>
                  <a:pt x="11779074" y="3019505"/>
                  <a:pt x="11675997" y="3163834"/>
                  <a:pt x="11732964" y="3391943"/>
                </a:cubicBezTo>
                <a:cubicBezTo>
                  <a:pt x="11789931" y="3620052"/>
                  <a:pt x="11656771" y="3877975"/>
                  <a:pt x="11732964" y="4031172"/>
                </a:cubicBezTo>
                <a:cubicBezTo>
                  <a:pt x="11809157" y="4184369"/>
                  <a:pt x="11676183" y="4349240"/>
                  <a:pt x="11732964" y="4543707"/>
                </a:cubicBezTo>
                <a:cubicBezTo>
                  <a:pt x="11789745" y="4738175"/>
                  <a:pt x="11656631" y="4901993"/>
                  <a:pt x="11732964" y="5246283"/>
                </a:cubicBezTo>
                <a:cubicBezTo>
                  <a:pt x="11809297" y="5590573"/>
                  <a:pt x="11728038" y="5557787"/>
                  <a:pt x="11732964" y="5695470"/>
                </a:cubicBezTo>
                <a:cubicBezTo>
                  <a:pt x="11737890" y="5833153"/>
                  <a:pt x="11726076" y="6094298"/>
                  <a:pt x="11732964" y="6334699"/>
                </a:cubicBezTo>
                <a:cubicBezTo>
                  <a:pt x="11453620" y="6350688"/>
                  <a:pt x="11420093" y="6302031"/>
                  <a:pt x="11146316" y="6334699"/>
                </a:cubicBezTo>
                <a:cubicBezTo>
                  <a:pt x="10872539" y="6367367"/>
                  <a:pt x="10701351" y="6306771"/>
                  <a:pt x="10559668" y="6334699"/>
                </a:cubicBezTo>
                <a:cubicBezTo>
                  <a:pt x="10417985" y="6362627"/>
                  <a:pt x="10124561" y="6305916"/>
                  <a:pt x="9738360" y="6334699"/>
                </a:cubicBezTo>
                <a:cubicBezTo>
                  <a:pt x="9352159" y="6363482"/>
                  <a:pt x="9568470" y="6331724"/>
                  <a:pt x="9503701" y="6334699"/>
                </a:cubicBezTo>
                <a:cubicBezTo>
                  <a:pt x="9438932" y="6337674"/>
                  <a:pt x="9248856" y="6316447"/>
                  <a:pt x="9034382" y="6334699"/>
                </a:cubicBezTo>
                <a:cubicBezTo>
                  <a:pt x="8819908" y="6352951"/>
                  <a:pt x="8678679" y="6311645"/>
                  <a:pt x="8565064" y="6334699"/>
                </a:cubicBezTo>
                <a:cubicBezTo>
                  <a:pt x="8451449" y="6357753"/>
                  <a:pt x="8115577" y="6270276"/>
                  <a:pt x="7861086" y="6334699"/>
                </a:cubicBezTo>
                <a:cubicBezTo>
                  <a:pt x="7606595" y="6399122"/>
                  <a:pt x="7548510" y="6319852"/>
                  <a:pt x="7391767" y="6334699"/>
                </a:cubicBezTo>
                <a:cubicBezTo>
                  <a:pt x="7235024" y="6349546"/>
                  <a:pt x="7064310" y="6313878"/>
                  <a:pt x="6805119" y="6334699"/>
                </a:cubicBezTo>
                <a:cubicBezTo>
                  <a:pt x="6545928" y="6355520"/>
                  <a:pt x="6255157" y="6288981"/>
                  <a:pt x="6101141" y="6334699"/>
                </a:cubicBezTo>
                <a:cubicBezTo>
                  <a:pt x="5947125" y="6380417"/>
                  <a:pt x="5955728" y="6319643"/>
                  <a:pt x="5866482" y="6334699"/>
                </a:cubicBezTo>
                <a:cubicBezTo>
                  <a:pt x="5777236" y="6349755"/>
                  <a:pt x="5723374" y="6325820"/>
                  <a:pt x="5631823" y="6334699"/>
                </a:cubicBezTo>
                <a:cubicBezTo>
                  <a:pt x="5540272" y="6343578"/>
                  <a:pt x="5414240" y="6330167"/>
                  <a:pt x="5279834" y="6334699"/>
                </a:cubicBezTo>
                <a:cubicBezTo>
                  <a:pt x="5145428" y="6339231"/>
                  <a:pt x="4977788" y="6320471"/>
                  <a:pt x="4810515" y="6334699"/>
                </a:cubicBezTo>
                <a:cubicBezTo>
                  <a:pt x="4643242" y="6348927"/>
                  <a:pt x="4539836" y="6293330"/>
                  <a:pt x="4458526" y="6334699"/>
                </a:cubicBezTo>
                <a:cubicBezTo>
                  <a:pt x="4377216" y="6376068"/>
                  <a:pt x="4046331" y="6309925"/>
                  <a:pt x="3637219" y="6334699"/>
                </a:cubicBezTo>
                <a:cubicBezTo>
                  <a:pt x="3228107" y="6359473"/>
                  <a:pt x="2992542" y="6319053"/>
                  <a:pt x="2815911" y="6334699"/>
                </a:cubicBezTo>
                <a:cubicBezTo>
                  <a:pt x="2639280" y="6350345"/>
                  <a:pt x="2165575" y="6247019"/>
                  <a:pt x="1994604" y="6334699"/>
                </a:cubicBezTo>
                <a:cubicBezTo>
                  <a:pt x="1823633" y="6422379"/>
                  <a:pt x="1735238" y="6310479"/>
                  <a:pt x="1642615" y="6334699"/>
                </a:cubicBezTo>
                <a:cubicBezTo>
                  <a:pt x="1549992" y="6358919"/>
                  <a:pt x="1350168" y="6283195"/>
                  <a:pt x="1173296" y="6334699"/>
                </a:cubicBezTo>
                <a:cubicBezTo>
                  <a:pt x="996424" y="6386203"/>
                  <a:pt x="901922" y="6317006"/>
                  <a:pt x="821307" y="6334699"/>
                </a:cubicBezTo>
                <a:cubicBezTo>
                  <a:pt x="740692" y="6352392"/>
                  <a:pt x="674735" y="6306764"/>
                  <a:pt x="586648" y="6334699"/>
                </a:cubicBezTo>
                <a:cubicBezTo>
                  <a:pt x="498561" y="6362634"/>
                  <a:pt x="180109" y="6317412"/>
                  <a:pt x="0" y="6334699"/>
                </a:cubicBezTo>
                <a:cubicBezTo>
                  <a:pt x="-15986" y="6244410"/>
                  <a:pt x="7737" y="6064544"/>
                  <a:pt x="0" y="5885511"/>
                </a:cubicBezTo>
                <a:cubicBezTo>
                  <a:pt x="-7737" y="5706478"/>
                  <a:pt x="23945" y="5630665"/>
                  <a:pt x="0" y="5499670"/>
                </a:cubicBezTo>
                <a:cubicBezTo>
                  <a:pt x="-23945" y="5368675"/>
                  <a:pt x="18119" y="5007983"/>
                  <a:pt x="0" y="4860442"/>
                </a:cubicBezTo>
                <a:cubicBezTo>
                  <a:pt x="-18119" y="4712901"/>
                  <a:pt x="36763" y="4532658"/>
                  <a:pt x="0" y="4347907"/>
                </a:cubicBezTo>
                <a:cubicBezTo>
                  <a:pt x="-36763" y="4163156"/>
                  <a:pt x="56833" y="3936988"/>
                  <a:pt x="0" y="3708678"/>
                </a:cubicBezTo>
                <a:cubicBezTo>
                  <a:pt x="-56833" y="3480368"/>
                  <a:pt x="42283" y="3314854"/>
                  <a:pt x="0" y="3132797"/>
                </a:cubicBezTo>
                <a:cubicBezTo>
                  <a:pt x="-42283" y="2950740"/>
                  <a:pt x="9270" y="2644327"/>
                  <a:pt x="0" y="2430221"/>
                </a:cubicBezTo>
                <a:cubicBezTo>
                  <a:pt x="-9270" y="2216115"/>
                  <a:pt x="14504" y="2016078"/>
                  <a:pt x="0" y="1854339"/>
                </a:cubicBezTo>
                <a:cubicBezTo>
                  <a:pt x="-14504" y="1692600"/>
                  <a:pt x="80972" y="1354488"/>
                  <a:pt x="0" y="1151763"/>
                </a:cubicBezTo>
                <a:cubicBezTo>
                  <a:pt x="-80972" y="949038"/>
                  <a:pt x="11131" y="509212"/>
                  <a:pt x="0" y="0"/>
                </a:cubicBezTo>
                <a:close/>
              </a:path>
            </a:pathLst>
          </a:custGeom>
          <a:noFill/>
          <a:ln w="57150">
            <a:extLst>
              <a:ext uri="{C807C97D-BFC1-408E-A445-0C87EB9F89A2}">
                <ask:lineSketchStyleProps xmlns:ask="http://schemas.microsoft.com/office/drawing/2018/sketchyshapes" sd="198166082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96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86069384-8CC6-4554-B3A3-22761320AC63}"/>
              </a:ext>
            </a:extLst>
          </p:cNvPr>
          <p:cNvSpPr txBox="1"/>
          <p:nvPr/>
        </p:nvSpPr>
        <p:spPr>
          <a:xfrm>
            <a:off x="1784733" y="1961002"/>
            <a:ext cx="61694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/>
              <a:t>20 + 10 + 7 + 600 =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E42D2EA-EF6E-4FF3-A21A-74F09FD2FF9E}"/>
              </a:ext>
            </a:extLst>
          </p:cNvPr>
          <p:cNvSpPr txBox="1"/>
          <p:nvPr/>
        </p:nvSpPr>
        <p:spPr>
          <a:xfrm>
            <a:off x="6307156" y="1935774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0B50BE4-028E-4191-8AD2-4B67ABA951F5}"/>
              </a:ext>
            </a:extLst>
          </p:cNvPr>
          <p:cNvSpPr txBox="1"/>
          <p:nvPr/>
        </p:nvSpPr>
        <p:spPr>
          <a:xfrm>
            <a:off x="7700790" y="1961000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D38311E-C15F-42AA-A221-9039800FA34D}"/>
              </a:ext>
            </a:extLst>
          </p:cNvPr>
          <p:cNvSpPr txBox="1"/>
          <p:nvPr/>
        </p:nvSpPr>
        <p:spPr>
          <a:xfrm>
            <a:off x="5927075" y="1961001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0A822D3-7E3D-4269-B723-AD72B5FDA79D}"/>
              </a:ext>
            </a:extLst>
          </p:cNvPr>
          <p:cNvSpPr txBox="1"/>
          <p:nvPr/>
        </p:nvSpPr>
        <p:spPr>
          <a:xfrm>
            <a:off x="3305979" y="1970963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E25D331-A893-43DF-BE0B-9C6BD1B812FF}"/>
              </a:ext>
            </a:extLst>
          </p:cNvPr>
          <p:cNvSpPr txBox="1"/>
          <p:nvPr/>
        </p:nvSpPr>
        <p:spPr>
          <a:xfrm>
            <a:off x="1785652" y="1961000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450B75C-ECDC-4C1F-95DB-9DC8FC760CE0}"/>
              </a:ext>
            </a:extLst>
          </p:cNvPr>
          <p:cNvSpPr txBox="1"/>
          <p:nvPr/>
        </p:nvSpPr>
        <p:spPr>
          <a:xfrm>
            <a:off x="8080871" y="1960998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2823A40-8507-4F86-8366-92D6559A6B39}"/>
              </a:ext>
            </a:extLst>
          </p:cNvPr>
          <p:cNvSpPr txBox="1"/>
          <p:nvPr/>
        </p:nvSpPr>
        <p:spPr>
          <a:xfrm>
            <a:off x="2165733" y="1970962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93F6449-D6CB-47F9-8237-965B4927199E}"/>
              </a:ext>
            </a:extLst>
          </p:cNvPr>
          <p:cNvSpPr txBox="1"/>
          <p:nvPr/>
        </p:nvSpPr>
        <p:spPr>
          <a:xfrm>
            <a:off x="3674128" y="1960996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780B783-4A81-4EDC-AB78-ECBE73A00C9B}"/>
              </a:ext>
            </a:extLst>
          </p:cNvPr>
          <p:cNvSpPr txBox="1"/>
          <p:nvPr/>
        </p:nvSpPr>
        <p:spPr>
          <a:xfrm>
            <a:off x="4779484" y="1960997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122825B-11C3-46AA-87A1-FAB93CA8D8F2}"/>
              </a:ext>
            </a:extLst>
          </p:cNvPr>
          <p:cNvSpPr txBox="1"/>
          <p:nvPr/>
        </p:nvSpPr>
        <p:spPr>
          <a:xfrm>
            <a:off x="6676220" y="1948387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FC0A914E-6331-47E5-9880-36D667BE0D7F}"/>
              </a:ext>
            </a:extLst>
          </p:cNvPr>
          <p:cNvSpPr txBox="1"/>
          <p:nvPr/>
        </p:nvSpPr>
        <p:spPr>
          <a:xfrm>
            <a:off x="8460953" y="2008719"/>
            <a:ext cx="5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6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8E4B44A-94EF-4647-9192-BDE620AD2C90}"/>
              </a:ext>
            </a:extLst>
          </p:cNvPr>
          <p:cNvSpPr/>
          <p:nvPr/>
        </p:nvSpPr>
        <p:spPr>
          <a:xfrm>
            <a:off x="275422" y="231354"/>
            <a:ext cx="11732964" cy="6334699"/>
          </a:xfrm>
          <a:custGeom>
            <a:avLst/>
            <a:gdLst>
              <a:gd name="connsiteX0" fmla="*/ 0 w 11732964"/>
              <a:gd name="connsiteY0" fmla="*/ 0 h 6334699"/>
              <a:gd name="connsiteX1" fmla="*/ 703978 w 11732964"/>
              <a:gd name="connsiteY1" fmla="*/ 0 h 6334699"/>
              <a:gd name="connsiteX2" fmla="*/ 1173296 w 11732964"/>
              <a:gd name="connsiteY2" fmla="*/ 0 h 6334699"/>
              <a:gd name="connsiteX3" fmla="*/ 1994604 w 11732964"/>
              <a:gd name="connsiteY3" fmla="*/ 0 h 6334699"/>
              <a:gd name="connsiteX4" fmla="*/ 2346593 w 11732964"/>
              <a:gd name="connsiteY4" fmla="*/ 0 h 6334699"/>
              <a:gd name="connsiteX5" fmla="*/ 2698582 w 11732964"/>
              <a:gd name="connsiteY5" fmla="*/ 0 h 6334699"/>
              <a:gd name="connsiteX6" fmla="*/ 3285230 w 11732964"/>
              <a:gd name="connsiteY6" fmla="*/ 0 h 6334699"/>
              <a:gd name="connsiteX7" fmla="*/ 3871878 w 11732964"/>
              <a:gd name="connsiteY7" fmla="*/ 0 h 6334699"/>
              <a:gd name="connsiteX8" fmla="*/ 4693186 w 11732964"/>
              <a:gd name="connsiteY8" fmla="*/ 0 h 6334699"/>
              <a:gd name="connsiteX9" fmla="*/ 5045175 w 11732964"/>
              <a:gd name="connsiteY9" fmla="*/ 0 h 6334699"/>
              <a:gd name="connsiteX10" fmla="*/ 5631823 w 11732964"/>
              <a:gd name="connsiteY10" fmla="*/ 0 h 6334699"/>
              <a:gd name="connsiteX11" fmla="*/ 5866482 w 11732964"/>
              <a:gd name="connsiteY11" fmla="*/ 0 h 6334699"/>
              <a:gd name="connsiteX12" fmla="*/ 6335801 w 11732964"/>
              <a:gd name="connsiteY12" fmla="*/ 0 h 6334699"/>
              <a:gd name="connsiteX13" fmla="*/ 6570460 w 11732964"/>
              <a:gd name="connsiteY13" fmla="*/ 0 h 6334699"/>
              <a:gd name="connsiteX14" fmla="*/ 6922449 w 11732964"/>
              <a:gd name="connsiteY14" fmla="*/ 0 h 6334699"/>
              <a:gd name="connsiteX15" fmla="*/ 7157108 w 11732964"/>
              <a:gd name="connsiteY15" fmla="*/ 0 h 6334699"/>
              <a:gd name="connsiteX16" fmla="*/ 7391767 w 11732964"/>
              <a:gd name="connsiteY16" fmla="*/ 0 h 6334699"/>
              <a:gd name="connsiteX17" fmla="*/ 7861086 w 11732964"/>
              <a:gd name="connsiteY17" fmla="*/ 0 h 6334699"/>
              <a:gd name="connsiteX18" fmla="*/ 8565064 w 11732964"/>
              <a:gd name="connsiteY18" fmla="*/ 0 h 6334699"/>
              <a:gd name="connsiteX19" fmla="*/ 9386371 w 11732964"/>
              <a:gd name="connsiteY19" fmla="*/ 0 h 6334699"/>
              <a:gd name="connsiteX20" fmla="*/ 9855690 w 11732964"/>
              <a:gd name="connsiteY20" fmla="*/ 0 h 6334699"/>
              <a:gd name="connsiteX21" fmla="*/ 10676997 w 11732964"/>
              <a:gd name="connsiteY21" fmla="*/ 0 h 6334699"/>
              <a:gd name="connsiteX22" fmla="*/ 11732964 w 11732964"/>
              <a:gd name="connsiteY22" fmla="*/ 0 h 6334699"/>
              <a:gd name="connsiteX23" fmla="*/ 11732964 w 11732964"/>
              <a:gd name="connsiteY23" fmla="*/ 639229 h 6334699"/>
              <a:gd name="connsiteX24" fmla="*/ 11732964 w 11732964"/>
              <a:gd name="connsiteY24" fmla="*/ 1151763 h 6334699"/>
              <a:gd name="connsiteX25" fmla="*/ 11732964 w 11732964"/>
              <a:gd name="connsiteY25" fmla="*/ 1727645 h 6334699"/>
              <a:gd name="connsiteX26" fmla="*/ 11732964 w 11732964"/>
              <a:gd name="connsiteY26" fmla="*/ 2430221 h 6334699"/>
              <a:gd name="connsiteX27" fmla="*/ 11732964 w 11732964"/>
              <a:gd name="connsiteY27" fmla="*/ 3132797 h 6334699"/>
              <a:gd name="connsiteX28" fmla="*/ 11732964 w 11732964"/>
              <a:gd name="connsiteY28" fmla="*/ 3518637 h 6334699"/>
              <a:gd name="connsiteX29" fmla="*/ 11732964 w 11732964"/>
              <a:gd name="connsiteY29" fmla="*/ 4031172 h 6334699"/>
              <a:gd name="connsiteX30" fmla="*/ 11732964 w 11732964"/>
              <a:gd name="connsiteY30" fmla="*/ 4417013 h 6334699"/>
              <a:gd name="connsiteX31" fmla="*/ 11732964 w 11732964"/>
              <a:gd name="connsiteY31" fmla="*/ 4929548 h 6334699"/>
              <a:gd name="connsiteX32" fmla="*/ 11732964 w 11732964"/>
              <a:gd name="connsiteY32" fmla="*/ 5442082 h 6334699"/>
              <a:gd name="connsiteX33" fmla="*/ 11732964 w 11732964"/>
              <a:gd name="connsiteY33" fmla="*/ 5827923 h 6334699"/>
              <a:gd name="connsiteX34" fmla="*/ 11732964 w 11732964"/>
              <a:gd name="connsiteY34" fmla="*/ 6334699 h 6334699"/>
              <a:gd name="connsiteX35" fmla="*/ 10911657 w 11732964"/>
              <a:gd name="connsiteY35" fmla="*/ 6334699 h 6334699"/>
              <a:gd name="connsiteX36" fmla="*/ 10207679 w 11732964"/>
              <a:gd name="connsiteY36" fmla="*/ 6334699 h 6334699"/>
              <a:gd name="connsiteX37" fmla="*/ 9855690 w 11732964"/>
              <a:gd name="connsiteY37" fmla="*/ 6334699 h 6334699"/>
              <a:gd name="connsiteX38" fmla="*/ 9151712 w 11732964"/>
              <a:gd name="connsiteY38" fmla="*/ 6334699 h 6334699"/>
              <a:gd name="connsiteX39" fmla="*/ 8447734 w 11732964"/>
              <a:gd name="connsiteY39" fmla="*/ 6334699 h 6334699"/>
              <a:gd name="connsiteX40" fmla="*/ 7978416 w 11732964"/>
              <a:gd name="connsiteY40" fmla="*/ 6334699 h 6334699"/>
              <a:gd name="connsiteX41" fmla="*/ 7391767 w 11732964"/>
              <a:gd name="connsiteY41" fmla="*/ 6334699 h 6334699"/>
              <a:gd name="connsiteX42" fmla="*/ 6687789 w 11732964"/>
              <a:gd name="connsiteY42" fmla="*/ 6334699 h 6334699"/>
              <a:gd name="connsiteX43" fmla="*/ 6101141 w 11732964"/>
              <a:gd name="connsiteY43" fmla="*/ 6334699 h 6334699"/>
              <a:gd name="connsiteX44" fmla="*/ 5397163 w 11732964"/>
              <a:gd name="connsiteY44" fmla="*/ 6334699 h 6334699"/>
              <a:gd name="connsiteX45" fmla="*/ 4575856 w 11732964"/>
              <a:gd name="connsiteY45" fmla="*/ 6334699 h 6334699"/>
              <a:gd name="connsiteX46" fmla="*/ 3989208 w 11732964"/>
              <a:gd name="connsiteY46" fmla="*/ 6334699 h 6334699"/>
              <a:gd name="connsiteX47" fmla="*/ 3754548 w 11732964"/>
              <a:gd name="connsiteY47" fmla="*/ 6334699 h 6334699"/>
              <a:gd name="connsiteX48" fmla="*/ 3050571 w 11732964"/>
              <a:gd name="connsiteY48" fmla="*/ 6334699 h 6334699"/>
              <a:gd name="connsiteX49" fmla="*/ 2463922 w 11732964"/>
              <a:gd name="connsiteY49" fmla="*/ 6334699 h 6334699"/>
              <a:gd name="connsiteX50" fmla="*/ 2229263 w 11732964"/>
              <a:gd name="connsiteY50" fmla="*/ 6334699 h 6334699"/>
              <a:gd name="connsiteX51" fmla="*/ 1877274 w 11732964"/>
              <a:gd name="connsiteY51" fmla="*/ 6334699 h 6334699"/>
              <a:gd name="connsiteX52" fmla="*/ 1290626 w 11732964"/>
              <a:gd name="connsiteY52" fmla="*/ 6334699 h 6334699"/>
              <a:gd name="connsiteX53" fmla="*/ 938637 w 11732964"/>
              <a:gd name="connsiteY53" fmla="*/ 6334699 h 6334699"/>
              <a:gd name="connsiteX54" fmla="*/ 0 w 11732964"/>
              <a:gd name="connsiteY54" fmla="*/ 6334699 h 6334699"/>
              <a:gd name="connsiteX55" fmla="*/ 0 w 11732964"/>
              <a:gd name="connsiteY55" fmla="*/ 5632123 h 6334699"/>
              <a:gd name="connsiteX56" fmla="*/ 0 w 11732964"/>
              <a:gd name="connsiteY56" fmla="*/ 5246283 h 6334699"/>
              <a:gd name="connsiteX57" fmla="*/ 0 w 11732964"/>
              <a:gd name="connsiteY57" fmla="*/ 4860442 h 6334699"/>
              <a:gd name="connsiteX58" fmla="*/ 0 w 11732964"/>
              <a:gd name="connsiteY58" fmla="*/ 4474601 h 6334699"/>
              <a:gd name="connsiteX59" fmla="*/ 0 w 11732964"/>
              <a:gd name="connsiteY59" fmla="*/ 3898719 h 6334699"/>
              <a:gd name="connsiteX60" fmla="*/ 0 w 11732964"/>
              <a:gd name="connsiteY60" fmla="*/ 3386185 h 6334699"/>
              <a:gd name="connsiteX61" fmla="*/ 0 w 11732964"/>
              <a:gd name="connsiteY61" fmla="*/ 2936997 h 6334699"/>
              <a:gd name="connsiteX62" fmla="*/ 0 w 11732964"/>
              <a:gd name="connsiteY62" fmla="*/ 2551156 h 6334699"/>
              <a:gd name="connsiteX63" fmla="*/ 0 w 11732964"/>
              <a:gd name="connsiteY63" fmla="*/ 1911927 h 6334699"/>
              <a:gd name="connsiteX64" fmla="*/ 0 w 11732964"/>
              <a:gd name="connsiteY64" fmla="*/ 1209352 h 6334699"/>
              <a:gd name="connsiteX65" fmla="*/ 0 w 11732964"/>
              <a:gd name="connsiteY65" fmla="*/ 823511 h 6334699"/>
              <a:gd name="connsiteX66" fmla="*/ 0 w 11732964"/>
              <a:gd name="connsiteY66" fmla="*/ 0 h 6334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1732964" h="6334699" fill="none" extrusionOk="0">
                <a:moveTo>
                  <a:pt x="0" y="0"/>
                </a:moveTo>
                <a:cubicBezTo>
                  <a:pt x="146320" y="-35064"/>
                  <a:pt x="540531" y="81747"/>
                  <a:pt x="703978" y="0"/>
                </a:cubicBezTo>
                <a:cubicBezTo>
                  <a:pt x="867425" y="-81747"/>
                  <a:pt x="1069458" y="32896"/>
                  <a:pt x="1173296" y="0"/>
                </a:cubicBezTo>
                <a:cubicBezTo>
                  <a:pt x="1277134" y="-32896"/>
                  <a:pt x="1664630" y="8650"/>
                  <a:pt x="1994604" y="0"/>
                </a:cubicBezTo>
                <a:cubicBezTo>
                  <a:pt x="2324578" y="-8650"/>
                  <a:pt x="2220159" y="36624"/>
                  <a:pt x="2346593" y="0"/>
                </a:cubicBezTo>
                <a:cubicBezTo>
                  <a:pt x="2473027" y="-36624"/>
                  <a:pt x="2567596" y="5306"/>
                  <a:pt x="2698582" y="0"/>
                </a:cubicBezTo>
                <a:cubicBezTo>
                  <a:pt x="2829568" y="-5306"/>
                  <a:pt x="3109825" y="5912"/>
                  <a:pt x="3285230" y="0"/>
                </a:cubicBezTo>
                <a:cubicBezTo>
                  <a:pt x="3460635" y="-5912"/>
                  <a:pt x="3677351" y="2534"/>
                  <a:pt x="3871878" y="0"/>
                </a:cubicBezTo>
                <a:cubicBezTo>
                  <a:pt x="4066405" y="-2534"/>
                  <a:pt x="4333377" y="21171"/>
                  <a:pt x="4693186" y="0"/>
                </a:cubicBezTo>
                <a:cubicBezTo>
                  <a:pt x="5052995" y="-21171"/>
                  <a:pt x="4925542" y="30244"/>
                  <a:pt x="5045175" y="0"/>
                </a:cubicBezTo>
                <a:cubicBezTo>
                  <a:pt x="5164808" y="-30244"/>
                  <a:pt x="5408997" y="53158"/>
                  <a:pt x="5631823" y="0"/>
                </a:cubicBezTo>
                <a:cubicBezTo>
                  <a:pt x="5854649" y="-53158"/>
                  <a:pt x="5817048" y="5797"/>
                  <a:pt x="5866482" y="0"/>
                </a:cubicBezTo>
                <a:cubicBezTo>
                  <a:pt x="5915916" y="-5797"/>
                  <a:pt x="6236884" y="829"/>
                  <a:pt x="6335801" y="0"/>
                </a:cubicBezTo>
                <a:cubicBezTo>
                  <a:pt x="6434718" y="-829"/>
                  <a:pt x="6517457" y="6084"/>
                  <a:pt x="6570460" y="0"/>
                </a:cubicBezTo>
                <a:cubicBezTo>
                  <a:pt x="6623463" y="-6084"/>
                  <a:pt x="6783106" y="35178"/>
                  <a:pt x="6922449" y="0"/>
                </a:cubicBezTo>
                <a:cubicBezTo>
                  <a:pt x="7061792" y="-35178"/>
                  <a:pt x="7047509" y="18560"/>
                  <a:pt x="7157108" y="0"/>
                </a:cubicBezTo>
                <a:cubicBezTo>
                  <a:pt x="7266707" y="-18560"/>
                  <a:pt x="7337928" y="17106"/>
                  <a:pt x="7391767" y="0"/>
                </a:cubicBezTo>
                <a:cubicBezTo>
                  <a:pt x="7445606" y="-17106"/>
                  <a:pt x="7641439" y="991"/>
                  <a:pt x="7861086" y="0"/>
                </a:cubicBezTo>
                <a:cubicBezTo>
                  <a:pt x="8080733" y="-991"/>
                  <a:pt x="8368411" y="82473"/>
                  <a:pt x="8565064" y="0"/>
                </a:cubicBezTo>
                <a:cubicBezTo>
                  <a:pt x="8761717" y="-82473"/>
                  <a:pt x="9072843" y="19376"/>
                  <a:pt x="9386371" y="0"/>
                </a:cubicBezTo>
                <a:cubicBezTo>
                  <a:pt x="9699899" y="-19376"/>
                  <a:pt x="9624789" y="12263"/>
                  <a:pt x="9855690" y="0"/>
                </a:cubicBezTo>
                <a:cubicBezTo>
                  <a:pt x="10086591" y="-12263"/>
                  <a:pt x="10280677" y="62564"/>
                  <a:pt x="10676997" y="0"/>
                </a:cubicBezTo>
                <a:cubicBezTo>
                  <a:pt x="11073317" y="-62564"/>
                  <a:pt x="11496266" y="112409"/>
                  <a:pt x="11732964" y="0"/>
                </a:cubicBezTo>
                <a:cubicBezTo>
                  <a:pt x="11786762" y="247026"/>
                  <a:pt x="11681742" y="466288"/>
                  <a:pt x="11732964" y="639229"/>
                </a:cubicBezTo>
                <a:cubicBezTo>
                  <a:pt x="11784186" y="812170"/>
                  <a:pt x="11698113" y="993976"/>
                  <a:pt x="11732964" y="1151763"/>
                </a:cubicBezTo>
                <a:cubicBezTo>
                  <a:pt x="11767815" y="1309550"/>
                  <a:pt x="11683868" y="1562071"/>
                  <a:pt x="11732964" y="1727645"/>
                </a:cubicBezTo>
                <a:cubicBezTo>
                  <a:pt x="11782060" y="1893219"/>
                  <a:pt x="11665445" y="2192377"/>
                  <a:pt x="11732964" y="2430221"/>
                </a:cubicBezTo>
                <a:cubicBezTo>
                  <a:pt x="11800483" y="2668065"/>
                  <a:pt x="11649902" y="2865761"/>
                  <a:pt x="11732964" y="3132797"/>
                </a:cubicBezTo>
                <a:cubicBezTo>
                  <a:pt x="11816026" y="3399833"/>
                  <a:pt x="11732507" y="3362037"/>
                  <a:pt x="11732964" y="3518637"/>
                </a:cubicBezTo>
                <a:cubicBezTo>
                  <a:pt x="11733421" y="3675237"/>
                  <a:pt x="11696515" y="3922596"/>
                  <a:pt x="11732964" y="4031172"/>
                </a:cubicBezTo>
                <a:cubicBezTo>
                  <a:pt x="11769413" y="4139748"/>
                  <a:pt x="11695504" y="4249114"/>
                  <a:pt x="11732964" y="4417013"/>
                </a:cubicBezTo>
                <a:cubicBezTo>
                  <a:pt x="11770424" y="4584912"/>
                  <a:pt x="11729249" y="4777972"/>
                  <a:pt x="11732964" y="4929548"/>
                </a:cubicBezTo>
                <a:cubicBezTo>
                  <a:pt x="11736679" y="5081125"/>
                  <a:pt x="11705639" y="5187826"/>
                  <a:pt x="11732964" y="5442082"/>
                </a:cubicBezTo>
                <a:cubicBezTo>
                  <a:pt x="11760289" y="5696338"/>
                  <a:pt x="11700988" y="5711027"/>
                  <a:pt x="11732964" y="5827923"/>
                </a:cubicBezTo>
                <a:cubicBezTo>
                  <a:pt x="11764940" y="5944819"/>
                  <a:pt x="11724108" y="6187665"/>
                  <a:pt x="11732964" y="6334699"/>
                </a:cubicBezTo>
                <a:cubicBezTo>
                  <a:pt x="11374761" y="6402901"/>
                  <a:pt x="11224560" y="6322174"/>
                  <a:pt x="10911657" y="6334699"/>
                </a:cubicBezTo>
                <a:cubicBezTo>
                  <a:pt x="10598754" y="6347224"/>
                  <a:pt x="10384583" y="6327496"/>
                  <a:pt x="10207679" y="6334699"/>
                </a:cubicBezTo>
                <a:cubicBezTo>
                  <a:pt x="10030775" y="6341902"/>
                  <a:pt x="9947215" y="6297361"/>
                  <a:pt x="9855690" y="6334699"/>
                </a:cubicBezTo>
                <a:cubicBezTo>
                  <a:pt x="9764165" y="6372037"/>
                  <a:pt x="9406957" y="6328503"/>
                  <a:pt x="9151712" y="6334699"/>
                </a:cubicBezTo>
                <a:cubicBezTo>
                  <a:pt x="8896467" y="6340895"/>
                  <a:pt x="8658381" y="6289940"/>
                  <a:pt x="8447734" y="6334699"/>
                </a:cubicBezTo>
                <a:cubicBezTo>
                  <a:pt x="8237087" y="6379458"/>
                  <a:pt x="8190403" y="6300855"/>
                  <a:pt x="7978416" y="6334699"/>
                </a:cubicBezTo>
                <a:cubicBezTo>
                  <a:pt x="7766429" y="6368543"/>
                  <a:pt x="7557404" y="6290772"/>
                  <a:pt x="7391767" y="6334699"/>
                </a:cubicBezTo>
                <a:cubicBezTo>
                  <a:pt x="7226130" y="6378626"/>
                  <a:pt x="6995966" y="6277697"/>
                  <a:pt x="6687789" y="6334699"/>
                </a:cubicBezTo>
                <a:cubicBezTo>
                  <a:pt x="6379612" y="6391701"/>
                  <a:pt x="6285909" y="6309141"/>
                  <a:pt x="6101141" y="6334699"/>
                </a:cubicBezTo>
                <a:cubicBezTo>
                  <a:pt x="5916373" y="6360257"/>
                  <a:pt x="5731450" y="6268855"/>
                  <a:pt x="5397163" y="6334699"/>
                </a:cubicBezTo>
                <a:cubicBezTo>
                  <a:pt x="5062876" y="6400543"/>
                  <a:pt x="4855545" y="6240031"/>
                  <a:pt x="4575856" y="6334699"/>
                </a:cubicBezTo>
                <a:cubicBezTo>
                  <a:pt x="4296167" y="6429367"/>
                  <a:pt x="4235322" y="6303210"/>
                  <a:pt x="3989208" y="6334699"/>
                </a:cubicBezTo>
                <a:cubicBezTo>
                  <a:pt x="3743094" y="6366188"/>
                  <a:pt x="3831065" y="6314768"/>
                  <a:pt x="3754548" y="6334699"/>
                </a:cubicBezTo>
                <a:cubicBezTo>
                  <a:pt x="3678031" y="6354630"/>
                  <a:pt x="3266849" y="6304256"/>
                  <a:pt x="3050571" y="6334699"/>
                </a:cubicBezTo>
                <a:cubicBezTo>
                  <a:pt x="2834293" y="6365142"/>
                  <a:pt x="2699432" y="6300311"/>
                  <a:pt x="2463922" y="6334699"/>
                </a:cubicBezTo>
                <a:cubicBezTo>
                  <a:pt x="2228412" y="6369087"/>
                  <a:pt x="2324599" y="6321434"/>
                  <a:pt x="2229263" y="6334699"/>
                </a:cubicBezTo>
                <a:cubicBezTo>
                  <a:pt x="2133927" y="6347964"/>
                  <a:pt x="2003541" y="6324874"/>
                  <a:pt x="1877274" y="6334699"/>
                </a:cubicBezTo>
                <a:cubicBezTo>
                  <a:pt x="1751007" y="6344524"/>
                  <a:pt x="1450648" y="6285295"/>
                  <a:pt x="1290626" y="6334699"/>
                </a:cubicBezTo>
                <a:cubicBezTo>
                  <a:pt x="1130604" y="6384103"/>
                  <a:pt x="1031326" y="6311707"/>
                  <a:pt x="938637" y="6334699"/>
                </a:cubicBezTo>
                <a:cubicBezTo>
                  <a:pt x="845948" y="6357691"/>
                  <a:pt x="377321" y="6304634"/>
                  <a:pt x="0" y="6334699"/>
                </a:cubicBezTo>
                <a:cubicBezTo>
                  <a:pt x="-79950" y="6098656"/>
                  <a:pt x="7348" y="5922726"/>
                  <a:pt x="0" y="5632123"/>
                </a:cubicBezTo>
                <a:cubicBezTo>
                  <a:pt x="-7348" y="5341520"/>
                  <a:pt x="37646" y="5432189"/>
                  <a:pt x="0" y="5246283"/>
                </a:cubicBezTo>
                <a:cubicBezTo>
                  <a:pt x="-37646" y="5060377"/>
                  <a:pt x="40083" y="5006751"/>
                  <a:pt x="0" y="4860442"/>
                </a:cubicBezTo>
                <a:cubicBezTo>
                  <a:pt x="-40083" y="4714133"/>
                  <a:pt x="5468" y="4608476"/>
                  <a:pt x="0" y="4474601"/>
                </a:cubicBezTo>
                <a:cubicBezTo>
                  <a:pt x="-5468" y="4340726"/>
                  <a:pt x="64263" y="4096291"/>
                  <a:pt x="0" y="3898719"/>
                </a:cubicBezTo>
                <a:cubicBezTo>
                  <a:pt x="-64263" y="3701147"/>
                  <a:pt x="9863" y="3625498"/>
                  <a:pt x="0" y="3386185"/>
                </a:cubicBezTo>
                <a:cubicBezTo>
                  <a:pt x="-9863" y="3146872"/>
                  <a:pt x="27818" y="3118168"/>
                  <a:pt x="0" y="2936997"/>
                </a:cubicBezTo>
                <a:cubicBezTo>
                  <a:pt x="-27818" y="2755826"/>
                  <a:pt x="16325" y="2645847"/>
                  <a:pt x="0" y="2551156"/>
                </a:cubicBezTo>
                <a:cubicBezTo>
                  <a:pt x="-16325" y="2456465"/>
                  <a:pt x="50365" y="2132421"/>
                  <a:pt x="0" y="1911927"/>
                </a:cubicBezTo>
                <a:cubicBezTo>
                  <a:pt x="-50365" y="1691433"/>
                  <a:pt x="45878" y="1529568"/>
                  <a:pt x="0" y="1209352"/>
                </a:cubicBezTo>
                <a:cubicBezTo>
                  <a:pt x="-45878" y="889137"/>
                  <a:pt x="5965" y="943331"/>
                  <a:pt x="0" y="823511"/>
                </a:cubicBezTo>
                <a:cubicBezTo>
                  <a:pt x="-5965" y="703691"/>
                  <a:pt x="18300" y="295245"/>
                  <a:pt x="0" y="0"/>
                </a:cubicBezTo>
                <a:close/>
              </a:path>
              <a:path w="11732964" h="6334699" stroke="0" extrusionOk="0">
                <a:moveTo>
                  <a:pt x="0" y="0"/>
                </a:moveTo>
                <a:cubicBezTo>
                  <a:pt x="125408" y="-25721"/>
                  <a:pt x="251268" y="2446"/>
                  <a:pt x="469319" y="0"/>
                </a:cubicBezTo>
                <a:cubicBezTo>
                  <a:pt x="687370" y="-2446"/>
                  <a:pt x="819817" y="67744"/>
                  <a:pt x="1055967" y="0"/>
                </a:cubicBezTo>
                <a:cubicBezTo>
                  <a:pt x="1292117" y="-67744"/>
                  <a:pt x="1313933" y="10559"/>
                  <a:pt x="1407956" y="0"/>
                </a:cubicBezTo>
                <a:cubicBezTo>
                  <a:pt x="1501979" y="-10559"/>
                  <a:pt x="1605576" y="3495"/>
                  <a:pt x="1759945" y="0"/>
                </a:cubicBezTo>
                <a:cubicBezTo>
                  <a:pt x="1914314" y="-3495"/>
                  <a:pt x="2177420" y="58310"/>
                  <a:pt x="2581252" y="0"/>
                </a:cubicBezTo>
                <a:cubicBezTo>
                  <a:pt x="2985084" y="-58310"/>
                  <a:pt x="3180954" y="73169"/>
                  <a:pt x="3402560" y="0"/>
                </a:cubicBezTo>
                <a:cubicBezTo>
                  <a:pt x="3624166" y="-73169"/>
                  <a:pt x="3682844" y="34822"/>
                  <a:pt x="3871878" y="0"/>
                </a:cubicBezTo>
                <a:cubicBezTo>
                  <a:pt x="4060912" y="-34822"/>
                  <a:pt x="4259805" y="64397"/>
                  <a:pt x="4575856" y="0"/>
                </a:cubicBezTo>
                <a:cubicBezTo>
                  <a:pt x="4891907" y="-64397"/>
                  <a:pt x="4714418" y="22884"/>
                  <a:pt x="4810515" y="0"/>
                </a:cubicBezTo>
                <a:cubicBezTo>
                  <a:pt x="4906612" y="-22884"/>
                  <a:pt x="5242801" y="2006"/>
                  <a:pt x="5514493" y="0"/>
                </a:cubicBezTo>
                <a:cubicBezTo>
                  <a:pt x="5786185" y="-2006"/>
                  <a:pt x="5697987" y="2397"/>
                  <a:pt x="5749152" y="0"/>
                </a:cubicBezTo>
                <a:cubicBezTo>
                  <a:pt x="5800317" y="-2397"/>
                  <a:pt x="5929513" y="19599"/>
                  <a:pt x="6101141" y="0"/>
                </a:cubicBezTo>
                <a:cubicBezTo>
                  <a:pt x="6272769" y="-19599"/>
                  <a:pt x="6522816" y="57794"/>
                  <a:pt x="6922449" y="0"/>
                </a:cubicBezTo>
                <a:cubicBezTo>
                  <a:pt x="7322082" y="-57794"/>
                  <a:pt x="7086414" y="1038"/>
                  <a:pt x="7157108" y="0"/>
                </a:cubicBezTo>
                <a:cubicBezTo>
                  <a:pt x="7227802" y="-1038"/>
                  <a:pt x="7443240" y="30634"/>
                  <a:pt x="7626427" y="0"/>
                </a:cubicBezTo>
                <a:cubicBezTo>
                  <a:pt x="7809614" y="-30634"/>
                  <a:pt x="8131435" y="87952"/>
                  <a:pt x="8447734" y="0"/>
                </a:cubicBezTo>
                <a:cubicBezTo>
                  <a:pt x="8764033" y="-87952"/>
                  <a:pt x="9062886" y="30642"/>
                  <a:pt x="9269042" y="0"/>
                </a:cubicBezTo>
                <a:cubicBezTo>
                  <a:pt x="9475198" y="-30642"/>
                  <a:pt x="9386554" y="7133"/>
                  <a:pt x="9503701" y="0"/>
                </a:cubicBezTo>
                <a:cubicBezTo>
                  <a:pt x="9620848" y="-7133"/>
                  <a:pt x="9729792" y="30260"/>
                  <a:pt x="9855690" y="0"/>
                </a:cubicBezTo>
                <a:cubicBezTo>
                  <a:pt x="9981588" y="-30260"/>
                  <a:pt x="10299517" y="53870"/>
                  <a:pt x="10559668" y="0"/>
                </a:cubicBezTo>
                <a:cubicBezTo>
                  <a:pt x="10819819" y="-53870"/>
                  <a:pt x="10832238" y="37705"/>
                  <a:pt x="10911657" y="0"/>
                </a:cubicBezTo>
                <a:cubicBezTo>
                  <a:pt x="10991076" y="-37705"/>
                  <a:pt x="11421876" y="67953"/>
                  <a:pt x="11732964" y="0"/>
                </a:cubicBezTo>
                <a:cubicBezTo>
                  <a:pt x="11762602" y="189378"/>
                  <a:pt x="11706229" y="334508"/>
                  <a:pt x="11732964" y="512535"/>
                </a:cubicBezTo>
                <a:cubicBezTo>
                  <a:pt x="11759699" y="690563"/>
                  <a:pt x="11680464" y="783704"/>
                  <a:pt x="11732964" y="1025069"/>
                </a:cubicBezTo>
                <a:cubicBezTo>
                  <a:pt x="11785464" y="1266434"/>
                  <a:pt x="11691382" y="1359680"/>
                  <a:pt x="11732964" y="1537604"/>
                </a:cubicBezTo>
                <a:cubicBezTo>
                  <a:pt x="11774546" y="1715529"/>
                  <a:pt x="11679390" y="1809269"/>
                  <a:pt x="11732964" y="1986792"/>
                </a:cubicBezTo>
                <a:cubicBezTo>
                  <a:pt x="11786538" y="2164315"/>
                  <a:pt x="11686854" y="2359231"/>
                  <a:pt x="11732964" y="2689368"/>
                </a:cubicBezTo>
                <a:cubicBezTo>
                  <a:pt x="11779074" y="3019505"/>
                  <a:pt x="11675997" y="3163834"/>
                  <a:pt x="11732964" y="3391943"/>
                </a:cubicBezTo>
                <a:cubicBezTo>
                  <a:pt x="11789931" y="3620052"/>
                  <a:pt x="11656771" y="3877975"/>
                  <a:pt x="11732964" y="4031172"/>
                </a:cubicBezTo>
                <a:cubicBezTo>
                  <a:pt x="11809157" y="4184369"/>
                  <a:pt x="11676183" y="4349240"/>
                  <a:pt x="11732964" y="4543707"/>
                </a:cubicBezTo>
                <a:cubicBezTo>
                  <a:pt x="11789745" y="4738175"/>
                  <a:pt x="11656631" y="4901993"/>
                  <a:pt x="11732964" y="5246283"/>
                </a:cubicBezTo>
                <a:cubicBezTo>
                  <a:pt x="11809297" y="5590573"/>
                  <a:pt x="11728038" y="5557787"/>
                  <a:pt x="11732964" y="5695470"/>
                </a:cubicBezTo>
                <a:cubicBezTo>
                  <a:pt x="11737890" y="5833153"/>
                  <a:pt x="11726076" y="6094298"/>
                  <a:pt x="11732964" y="6334699"/>
                </a:cubicBezTo>
                <a:cubicBezTo>
                  <a:pt x="11453620" y="6350688"/>
                  <a:pt x="11420093" y="6302031"/>
                  <a:pt x="11146316" y="6334699"/>
                </a:cubicBezTo>
                <a:cubicBezTo>
                  <a:pt x="10872539" y="6367367"/>
                  <a:pt x="10701351" y="6306771"/>
                  <a:pt x="10559668" y="6334699"/>
                </a:cubicBezTo>
                <a:cubicBezTo>
                  <a:pt x="10417985" y="6362627"/>
                  <a:pt x="10124561" y="6305916"/>
                  <a:pt x="9738360" y="6334699"/>
                </a:cubicBezTo>
                <a:cubicBezTo>
                  <a:pt x="9352159" y="6363482"/>
                  <a:pt x="9568470" y="6331724"/>
                  <a:pt x="9503701" y="6334699"/>
                </a:cubicBezTo>
                <a:cubicBezTo>
                  <a:pt x="9438932" y="6337674"/>
                  <a:pt x="9248856" y="6316447"/>
                  <a:pt x="9034382" y="6334699"/>
                </a:cubicBezTo>
                <a:cubicBezTo>
                  <a:pt x="8819908" y="6352951"/>
                  <a:pt x="8678679" y="6311645"/>
                  <a:pt x="8565064" y="6334699"/>
                </a:cubicBezTo>
                <a:cubicBezTo>
                  <a:pt x="8451449" y="6357753"/>
                  <a:pt x="8115577" y="6270276"/>
                  <a:pt x="7861086" y="6334699"/>
                </a:cubicBezTo>
                <a:cubicBezTo>
                  <a:pt x="7606595" y="6399122"/>
                  <a:pt x="7548510" y="6319852"/>
                  <a:pt x="7391767" y="6334699"/>
                </a:cubicBezTo>
                <a:cubicBezTo>
                  <a:pt x="7235024" y="6349546"/>
                  <a:pt x="7064310" y="6313878"/>
                  <a:pt x="6805119" y="6334699"/>
                </a:cubicBezTo>
                <a:cubicBezTo>
                  <a:pt x="6545928" y="6355520"/>
                  <a:pt x="6255157" y="6288981"/>
                  <a:pt x="6101141" y="6334699"/>
                </a:cubicBezTo>
                <a:cubicBezTo>
                  <a:pt x="5947125" y="6380417"/>
                  <a:pt x="5955728" y="6319643"/>
                  <a:pt x="5866482" y="6334699"/>
                </a:cubicBezTo>
                <a:cubicBezTo>
                  <a:pt x="5777236" y="6349755"/>
                  <a:pt x="5723374" y="6325820"/>
                  <a:pt x="5631823" y="6334699"/>
                </a:cubicBezTo>
                <a:cubicBezTo>
                  <a:pt x="5540272" y="6343578"/>
                  <a:pt x="5414240" y="6330167"/>
                  <a:pt x="5279834" y="6334699"/>
                </a:cubicBezTo>
                <a:cubicBezTo>
                  <a:pt x="5145428" y="6339231"/>
                  <a:pt x="4977788" y="6320471"/>
                  <a:pt x="4810515" y="6334699"/>
                </a:cubicBezTo>
                <a:cubicBezTo>
                  <a:pt x="4643242" y="6348927"/>
                  <a:pt x="4539836" y="6293330"/>
                  <a:pt x="4458526" y="6334699"/>
                </a:cubicBezTo>
                <a:cubicBezTo>
                  <a:pt x="4377216" y="6376068"/>
                  <a:pt x="4046331" y="6309925"/>
                  <a:pt x="3637219" y="6334699"/>
                </a:cubicBezTo>
                <a:cubicBezTo>
                  <a:pt x="3228107" y="6359473"/>
                  <a:pt x="2992542" y="6319053"/>
                  <a:pt x="2815911" y="6334699"/>
                </a:cubicBezTo>
                <a:cubicBezTo>
                  <a:pt x="2639280" y="6350345"/>
                  <a:pt x="2165575" y="6247019"/>
                  <a:pt x="1994604" y="6334699"/>
                </a:cubicBezTo>
                <a:cubicBezTo>
                  <a:pt x="1823633" y="6422379"/>
                  <a:pt x="1735238" y="6310479"/>
                  <a:pt x="1642615" y="6334699"/>
                </a:cubicBezTo>
                <a:cubicBezTo>
                  <a:pt x="1549992" y="6358919"/>
                  <a:pt x="1350168" y="6283195"/>
                  <a:pt x="1173296" y="6334699"/>
                </a:cubicBezTo>
                <a:cubicBezTo>
                  <a:pt x="996424" y="6386203"/>
                  <a:pt x="901922" y="6317006"/>
                  <a:pt x="821307" y="6334699"/>
                </a:cubicBezTo>
                <a:cubicBezTo>
                  <a:pt x="740692" y="6352392"/>
                  <a:pt x="674735" y="6306764"/>
                  <a:pt x="586648" y="6334699"/>
                </a:cubicBezTo>
                <a:cubicBezTo>
                  <a:pt x="498561" y="6362634"/>
                  <a:pt x="180109" y="6317412"/>
                  <a:pt x="0" y="6334699"/>
                </a:cubicBezTo>
                <a:cubicBezTo>
                  <a:pt x="-15986" y="6244410"/>
                  <a:pt x="7737" y="6064544"/>
                  <a:pt x="0" y="5885511"/>
                </a:cubicBezTo>
                <a:cubicBezTo>
                  <a:pt x="-7737" y="5706478"/>
                  <a:pt x="23945" y="5630665"/>
                  <a:pt x="0" y="5499670"/>
                </a:cubicBezTo>
                <a:cubicBezTo>
                  <a:pt x="-23945" y="5368675"/>
                  <a:pt x="18119" y="5007983"/>
                  <a:pt x="0" y="4860442"/>
                </a:cubicBezTo>
                <a:cubicBezTo>
                  <a:pt x="-18119" y="4712901"/>
                  <a:pt x="36763" y="4532658"/>
                  <a:pt x="0" y="4347907"/>
                </a:cubicBezTo>
                <a:cubicBezTo>
                  <a:pt x="-36763" y="4163156"/>
                  <a:pt x="56833" y="3936988"/>
                  <a:pt x="0" y="3708678"/>
                </a:cubicBezTo>
                <a:cubicBezTo>
                  <a:pt x="-56833" y="3480368"/>
                  <a:pt x="42283" y="3314854"/>
                  <a:pt x="0" y="3132797"/>
                </a:cubicBezTo>
                <a:cubicBezTo>
                  <a:pt x="-42283" y="2950740"/>
                  <a:pt x="9270" y="2644327"/>
                  <a:pt x="0" y="2430221"/>
                </a:cubicBezTo>
                <a:cubicBezTo>
                  <a:pt x="-9270" y="2216115"/>
                  <a:pt x="14504" y="2016078"/>
                  <a:pt x="0" y="1854339"/>
                </a:cubicBezTo>
                <a:cubicBezTo>
                  <a:pt x="-14504" y="1692600"/>
                  <a:pt x="80972" y="1354488"/>
                  <a:pt x="0" y="1151763"/>
                </a:cubicBezTo>
                <a:cubicBezTo>
                  <a:pt x="-80972" y="949038"/>
                  <a:pt x="11131" y="509212"/>
                  <a:pt x="0" y="0"/>
                </a:cubicBezTo>
                <a:close/>
              </a:path>
            </a:pathLst>
          </a:custGeom>
          <a:noFill/>
          <a:ln w="57150">
            <a:extLst>
              <a:ext uri="{C807C97D-BFC1-408E-A445-0C87EB9F89A2}">
                <ask:lineSketchStyleProps xmlns:ask="http://schemas.microsoft.com/office/drawing/2018/sketchyshapes" sd="198166082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35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136</Words>
  <Application>Microsoft Office PowerPoint</Application>
  <PresentationFormat>Grand écran</PresentationFormat>
  <Paragraphs>68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Les additions en ligne Comprendre le système décimal.  Bien repérer la position des chiffres dans les nombres. (pour commencer cahier de calcul Jocatop p.28-29)</vt:lpstr>
      <vt:lpstr>50 + 100 + 8 + 200 = .  .  .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 + 100 + 8 + 200 = 358</dc:title>
  <dc:creator>Ecole Bizanet</dc:creator>
  <cp:lastModifiedBy>Ecole Bizanet</cp:lastModifiedBy>
  <cp:revision>6</cp:revision>
  <dcterms:created xsi:type="dcterms:W3CDTF">2021-01-14T08:06:18Z</dcterms:created>
  <dcterms:modified xsi:type="dcterms:W3CDTF">2021-01-14T08:52:45Z</dcterms:modified>
</cp:coreProperties>
</file>