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6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FFCF-D766-4411-B4BF-D8F8B760DA78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8FAD-8335-4652-9DB6-151019DDD4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FFCF-D766-4411-B4BF-D8F8B760DA78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8FAD-8335-4652-9DB6-151019DDD4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FFCF-D766-4411-B4BF-D8F8B760DA78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8FAD-8335-4652-9DB6-151019DDD4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FFCF-D766-4411-B4BF-D8F8B760DA78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8FAD-8335-4652-9DB6-151019DDD4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FFCF-D766-4411-B4BF-D8F8B760DA78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8FAD-8335-4652-9DB6-151019DDD4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FFCF-D766-4411-B4BF-D8F8B760DA78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8FAD-8335-4652-9DB6-151019DDD4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FFCF-D766-4411-B4BF-D8F8B760DA78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8FAD-8335-4652-9DB6-151019DDD4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FFCF-D766-4411-B4BF-D8F8B760DA78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8FAD-8335-4652-9DB6-151019DDD4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FFCF-D766-4411-B4BF-D8F8B760DA78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8FAD-8335-4652-9DB6-151019DDD4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FFCF-D766-4411-B4BF-D8F8B760DA78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8FAD-8335-4652-9DB6-151019DDD4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FFCF-D766-4411-B4BF-D8F8B760DA78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8FAD-8335-4652-9DB6-151019DDD4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5FFCF-D766-4411-B4BF-D8F8B760DA78}" type="datetimeFigureOut">
              <a:rPr lang="fr-FR" smtClean="0"/>
              <a:t>18/08/2018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F8FAD-8335-4652-9DB6-151019DDD4F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Ne plus confondre les 60 /70 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2502308" y="548680"/>
            <a:ext cx="4733988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5000" i="1" dirty="0">
                <a:latin typeface="Calibri" pitchFamily="34" charset="0"/>
                <a:cs typeface="Arial" pitchFamily="34" charset="0"/>
              </a:rPr>
              <a:t>63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9716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200" dirty="0">
                <a:latin typeface="+mj-lt"/>
                <a:ea typeface="+mj-ea"/>
                <a:cs typeface="+mj-cs"/>
              </a:rPr>
              <a:t>Soixante-</a:t>
            </a:r>
            <a:r>
              <a:rPr lang="fr-FR" sz="7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trois</a:t>
            </a:r>
            <a:endParaRPr kumimoji="0" lang="fr-FR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611560" y="508518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200" noProof="0" dirty="0">
                <a:latin typeface="+mj-lt"/>
                <a:ea typeface="+mj-ea"/>
                <a:cs typeface="+mj-cs"/>
              </a:rPr>
              <a:t>Il  n’y  a  pas  de  13  caché</a:t>
            </a:r>
            <a:endParaRPr kumimoji="0" lang="fr-FR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3131840" y="2060848"/>
            <a:ext cx="1296144" cy="0"/>
          </a:xfrm>
          <a:prstGeom prst="line">
            <a:avLst/>
          </a:prstGeom>
          <a:ln w="190500" cmpd="sng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3779912" y="1988840"/>
            <a:ext cx="576064" cy="2808312"/>
          </a:xfrm>
          <a:prstGeom prst="line">
            <a:avLst/>
          </a:prstGeom>
          <a:ln w="190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563888" y="3429000"/>
            <a:ext cx="1008112" cy="0"/>
          </a:xfrm>
          <a:prstGeom prst="line">
            <a:avLst/>
          </a:prstGeom>
          <a:ln w="190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860032" y="620688"/>
            <a:ext cx="2459328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5000" i="1" dirty="0">
                <a:latin typeface="Calibri" pitchFamily="34" charset="0"/>
                <a:cs typeface="Arial" pitchFamily="34" charset="0"/>
              </a:rPr>
              <a:t>3</a:t>
            </a: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9716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200" dirty="0">
                <a:latin typeface="+mj-lt"/>
                <a:ea typeface="+mj-ea"/>
                <a:cs typeface="+mj-cs"/>
              </a:rPr>
              <a:t>Soixante-treize</a:t>
            </a:r>
            <a:endParaRPr kumimoji="0" lang="fr-FR" sz="7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3131840" y="2060848"/>
            <a:ext cx="1296144" cy="0"/>
          </a:xfrm>
          <a:prstGeom prst="line">
            <a:avLst/>
          </a:prstGeom>
          <a:ln w="190500" cmpd="sng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3779912" y="1988840"/>
            <a:ext cx="576064" cy="2808312"/>
          </a:xfrm>
          <a:prstGeom prst="line">
            <a:avLst/>
          </a:prstGeom>
          <a:ln w="190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563888" y="3429000"/>
            <a:ext cx="1008112" cy="0"/>
          </a:xfrm>
          <a:prstGeom prst="line">
            <a:avLst/>
          </a:prstGeom>
          <a:ln w="190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860032" y="620688"/>
            <a:ext cx="2459328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5000" i="1" dirty="0">
                <a:latin typeface="Calibri" pitchFamily="34" charset="0"/>
                <a:cs typeface="Arial" pitchFamily="34" charset="0"/>
              </a:rPr>
              <a:t>3</a:t>
            </a: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9716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200" dirty="0">
                <a:latin typeface="+mj-lt"/>
                <a:ea typeface="+mj-ea"/>
                <a:cs typeface="+mj-cs"/>
              </a:rPr>
              <a:t>Soixante-</a:t>
            </a:r>
            <a:r>
              <a:rPr lang="fr-FR" sz="7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treize</a:t>
            </a:r>
            <a:endParaRPr kumimoji="0" lang="fr-FR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043608" y="508518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6600" dirty="0">
                <a:latin typeface="+mj-lt"/>
                <a:ea typeface="+mj-ea"/>
                <a:cs typeface="+mj-cs"/>
              </a:rPr>
              <a:t>J’entends  « </a:t>
            </a:r>
            <a:r>
              <a:rPr lang="fr-FR" sz="6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treize </a:t>
            </a:r>
            <a:r>
              <a:rPr lang="fr-FR" sz="6600" dirty="0">
                <a:latin typeface="+mj-lt"/>
                <a:ea typeface="+mj-ea"/>
                <a:cs typeface="+mj-cs"/>
              </a:rPr>
              <a:t>»</a:t>
            </a:r>
            <a:endParaRPr kumimoji="0" lang="fr-FR" sz="6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3131840" y="2060848"/>
            <a:ext cx="1296144" cy="0"/>
          </a:xfrm>
          <a:prstGeom prst="line">
            <a:avLst/>
          </a:prstGeom>
          <a:ln w="190500" cmpd="sng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3779912" y="1988840"/>
            <a:ext cx="576064" cy="2808312"/>
          </a:xfrm>
          <a:prstGeom prst="line">
            <a:avLst/>
          </a:prstGeom>
          <a:ln w="190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563888" y="3429000"/>
            <a:ext cx="1008112" cy="0"/>
          </a:xfrm>
          <a:prstGeom prst="line">
            <a:avLst/>
          </a:prstGeom>
          <a:ln w="190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860032" y="620688"/>
            <a:ext cx="2459328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5000" i="1" dirty="0">
                <a:latin typeface="Calibri" pitchFamily="34" charset="0"/>
                <a:cs typeface="Arial" pitchFamily="34" charset="0"/>
              </a:rPr>
              <a:t>3</a:t>
            </a: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9716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200" dirty="0">
                <a:latin typeface="+mj-lt"/>
                <a:ea typeface="+mj-ea"/>
                <a:cs typeface="+mj-cs"/>
              </a:rPr>
              <a:t>Soixante-</a:t>
            </a:r>
            <a:r>
              <a:rPr lang="fr-FR" sz="7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treize</a:t>
            </a:r>
            <a:endParaRPr kumimoji="0" lang="fr-FR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5085184"/>
            <a:ext cx="896448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6600" dirty="0">
                <a:latin typeface="+mj-lt"/>
                <a:ea typeface="+mj-ea"/>
                <a:cs typeface="+mj-cs"/>
              </a:rPr>
              <a:t>Où  est  caché  le  </a:t>
            </a:r>
            <a:r>
              <a:rPr lang="fr-FR" sz="6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treize ?</a:t>
            </a:r>
            <a:endParaRPr kumimoji="0" lang="fr-FR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3131840" y="2060848"/>
            <a:ext cx="1296144" cy="0"/>
          </a:xfrm>
          <a:prstGeom prst="line">
            <a:avLst/>
          </a:prstGeom>
          <a:ln w="190500" cmpd="sng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3779912" y="1988840"/>
            <a:ext cx="576064" cy="2808312"/>
          </a:xfrm>
          <a:prstGeom prst="line">
            <a:avLst/>
          </a:prstGeom>
          <a:ln w="190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563888" y="3429000"/>
            <a:ext cx="1008112" cy="0"/>
          </a:xfrm>
          <a:prstGeom prst="line">
            <a:avLst/>
          </a:prstGeom>
          <a:ln w="190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860032" y="620688"/>
            <a:ext cx="2459328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5000" i="1" dirty="0">
                <a:latin typeface="Calibri" pitchFamily="34" charset="0"/>
                <a:cs typeface="Arial" pitchFamily="34" charset="0"/>
              </a:rPr>
              <a:t>3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9716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200" dirty="0">
                <a:latin typeface="+mj-lt"/>
                <a:ea typeface="+mj-ea"/>
                <a:cs typeface="+mj-cs"/>
              </a:rPr>
              <a:t>Soixante-</a:t>
            </a:r>
            <a:r>
              <a:rPr lang="fr-FR" sz="7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treize</a:t>
            </a:r>
            <a:endParaRPr kumimoji="0" lang="fr-FR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 flipH="1">
            <a:off x="3779912" y="1988840"/>
            <a:ext cx="576064" cy="2808312"/>
          </a:xfrm>
          <a:prstGeom prst="line">
            <a:avLst/>
          </a:prstGeom>
          <a:ln w="190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860032" y="620688"/>
            <a:ext cx="2459328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5000" i="1" dirty="0">
                <a:latin typeface="Calibri" pitchFamily="34" charset="0"/>
                <a:cs typeface="Arial" pitchFamily="34" charset="0"/>
              </a:rPr>
              <a:t>3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9716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200" dirty="0">
                <a:latin typeface="+mj-lt"/>
                <a:ea typeface="+mj-ea"/>
                <a:cs typeface="+mj-cs"/>
              </a:rPr>
              <a:t>                 </a:t>
            </a:r>
            <a:r>
              <a:rPr lang="fr-FR" sz="7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treize</a:t>
            </a:r>
            <a:endParaRPr kumimoji="0" lang="fr-FR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3131840" y="2060848"/>
            <a:ext cx="1296144" cy="0"/>
          </a:xfrm>
          <a:prstGeom prst="line">
            <a:avLst/>
          </a:prstGeom>
          <a:ln w="190500" cmpd="sng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3779912" y="1988840"/>
            <a:ext cx="576064" cy="2808312"/>
          </a:xfrm>
          <a:prstGeom prst="line">
            <a:avLst/>
          </a:prstGeom>
          <a:ln w="190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563888" y="3429000"/>
            <a:ext cx="1008112" cy="0"/>
          </a:xfrm>
          <a:prstGeom prst="line">
            <a:avLst/>
          </a:prstGeom>
          <a:ln w="190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860032" y="620688"/>
            <a:ext cx="2459328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5000" i="1" dirty="0">
                <a:latin typeface="Calibri" pitchFamily="34" charset="0"/>
                <a:cs typeface="Arial" pitchFamily="34" charset="0"/>
              </a:rPr>
              <a:t>3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9716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200" dirty="0">
                <a:latin typeface="+mj-lt"/>
                <a:ea typeface="+mj-ea"/>
                <a:cs typeface="+mj-cs"/>
              </a:rPr>
              <a:t>Soixante-</a:t>
            </a:r>
            <a:r>
              <a:rPr lang="fr-FR" sz="7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treize</a:t>
            </a:r>
            <a:endParaRPr kumimoji="0" lang="fr-FR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 flipH="1">
            <a:off x="3779912" y="1988840"/>
            <a:ext cx="576064" cy="2808312"/>
          </a:xfrm>
          <a:prstGeom prst="line">
            <a:avLst/>
          </a:prstGeom>
          <a:ln w="190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860032" y="620688"/>
            <a:ext cx="2459328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5000" i="1" dirty="0">
                <a:latin typeface="Calibri" pitchFamily="34" charset="0"/>
                <a:cs typeface="Arial" pitchFamily="34" charset="0"/>
              </a:rPr>
              <a:t>3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9716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200" dirty="0">
                <a:latin typeface="+mj-lt"/>
                <a:ea typeface="+mj-ea"/>
                <a:cs typeface="+mj-cs"/>
              </a:rPr>
              <a:t>                 </a:t>
            </a:r>
            <a:r>
              <a:rPr lang="fr-FR" sz="7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treize</a:t>
            </a:r>
            <a:endParaRPr kumimoji="0" lang="fr-FR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3131840" y="2060848"/>
            <a:ext cx="1296144" cy="0"/>
          </a:xfrm>
          <a:prstGeom prst="line">
            <a:avLst/>
          </a:prstGeom>
          <a:ln w="190500" cmpd="sng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3779912" y="1988840"/>
            <a:ext cx="576064" cy="2808312"/>
          </a:xfrm>
          <a:prstGeom prst="line">
            <a:avLst/>
          </a:prstGeom>
          <a:ln w="190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563888" y="3429000"/>
            <a:ext cx="1008112" cy="0"/>
          </a:xfrm>
          <a:prstGeom prst="line">
            <a:avLst/>
          </a:prstGeom>
          <a:ln w="190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860032" y="620688"/>
            <a:ext cx="2459328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5000" i="1" dirty="0">
                <a:latin typeface="Calibri" pitchFamily="34" charset="0"/>
                <a:cs typeface="Arial" pitchFamily="34" charset="0"/>
              </a:rPr>
              <a:t>3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9716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200" dirty="0">
                <a:latin typeface="+mj-lt"/>
                <a:ea typeface="+mj-ea"/>
                <a:cs typeface="+mj-cs"/>
              </a:rPr>
              <a:t>Soixante-</a:t>
            </a:r>
            <a:r>
              <a:rPr lang="fr-FR" sz="7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treize</a:t>
            </a:r>
            <a:endParaRPr kumimoji="0" lang="fr-FR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42</Words>
  <Application>Microsoft Office PowerPoint</Application>
  <PresentationFormat>Affichage à l'écran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Ne plus confondre les 60 /70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 plus confondre les 60 /70</dc:title>
  <dc:creator>Serge</dc:creator>
  <cp:lastModifiedBy>Véronique Lacour</cp:lastModifiedBy>
  <cp:revision>5</cp:revision>
  <dcterms:created xsi:type="dcterms:W3CDTF">2016-03-31T16:02:09Z</dcterms:created>
  <dcterms:modified xsi:type="dcterms:W3CDTF">2018-08-18T07:05:19Z</dcterms:modified>
</cp:coreProperties>
</file>