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4EE9-DA8B-4641-90D3-806855918299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382C-B416-4CAA-847C-15486CDDCB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633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4EE9-DA8B-4641-90D3-806855918299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382C-B416-4CAA-847C-15486CDDCB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073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4EE9-DA8B-4641-90D3-806855918299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382C-B416-4CAA-847C-15486CDDCB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901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4EE9-DA8B-4641-90D3-806855918299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382C-B416-4CAA-847C-15486CDDCB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653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4EE9-DA8B-4641-90D3-806855918299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382C-B416-4CAA-847C-15486CDDCB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515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4EE9-DA8B-4641-90D3-806855918299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382C-B416-4CAA-847C-15486CDDCB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365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4EE9-DA8B-4641-90D3-806855918299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382C-B416-4CAA-847C-15486CDDCB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32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4EE9-DA8B-4641-90D3-806855918299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382C-B416-4CAA-847C-15486CDDCB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082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4EE9-DA8B-4641-90D3-806855918299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382C-B416-4CAA-847C-15486CDDCB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478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4EE9-DA8B-4641-90D3-806855918299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382C-B416-4CAA-847C-15486CDDCB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396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4EE9-DA8B-4641-90D3-806855918299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382C-B416-4CAA-847C-15486CDDCB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840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54EE9-DA8B-4641-90D3-806855918299}" type="datetimeFigureOut">
              <a:rPr lang="fr-FR" smtClean="0"/>
              <a:t>17/03/2014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0382C-B416-4CAA-847C-15486CDDCB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37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Cézanne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60648"/>
            <a:ext cx="5146679" cy="6349437"/>
          </a:xfrm>
        </p:spPr>
      </p:pic>
    </p:spTree>
    <p:extLst>
      <p:ext uri="{BB962C8B-B14F-4D97-AF65-F5344CB8AC3E}">
        <p14:creationId xmlns:p14="http://schemas.microsoft.com/office/powerpoint/2010/main" val="2163871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Delacroix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23" y="1412776"/>
            <a:ext cx="7536212" cy="5040560"/>
          </a:xfrm>
        </p:spPr>
      </p:pic>
    </p:spTree>
    <p:extLst>
      <p:ext uri="{BB962C8B-B14F-4D97-AF65-F5344CB8AC3E}">
        <p14:creationId xmlns:p14="http://schemas.microsoft.com/office/powerpoint/2010/main" val="4120141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Klimt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297574"/>
            <a:ext cx="5820866" cy="6265886"/>
          </a:xfrm>
        </p:spPr>
      </p:pic>
    </p:spTree>
    <p:extLst>
      <p:ext uri="{BB962C8B-B14F-4D97-AF65-F5344CB8AC3E}">
        <p14:creationId xmlns:p14="http://schemas.microsoft.com/office/powerpoint/2010/main" val="3462370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Schiele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298785"/>
            <a:ext cx="4201368" cy="6302052"/>
          </a:xfrm>
        </p:spPr>
      </p:pic>
    </p:spTree>
    <p:extLst>
      <p:ext uri="{BB962C8B-B14F-4D97-AF65-F5344CB8AC3E}">
        <p14:creationId xmlns:p14="http://schemas.microsoft.com/office/powerpoint/2010/main" val="3423217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Mondrian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640681"/>
            <a:ext cx="6350000" cy="4445000"/>
          </a:xfrm>
        </p:spPr>
      </p:pic>
      <p:sp>
        <p:nvSpPr>
          <p:cNvPr id="7" name="ZoneTexte 6"/>
          <p:cNvSpPr txBox="1"/>
          <p:nvPr/>
        </p:nvSpPr>
        <p:spPr>
          <a:xfrm>
            <a:off x="1403648" y="623731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Arbre rouge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442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Mondrian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6708891" cy="4884073"/>
          </a:xfrm>
        </p:spPr>
      </p:pic>
      <p:sp>
        <p:nvSpPr>
          <p:cNvPr id="5" name="ZoneTexte 4"/>
          <p:cNvSpPr txBox="1"/>
          <p:nvPr/>
        </p:nvSpPr>
        <p:spPr>
          <a:xfrm>
            <a:off x="1259632" y="6189553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Arbre argenté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7929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Mondrian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6866369" cy="5012450"/>
          </a:xfrm>
        </p:spPr>
      </p:pic>
      <p:sp>
        <p:nvSpPr>
          <p:cNvPr id="5" name="ZoneTexte 4"/>
          <p:cNvSpPr txBox="1"/>
          <p:nvPr/>
        </p:nvSpPr>
        <p:spPr>
          <a:xfrm>
            <a:off x="1187624" y="619666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Pommier en fleurs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2535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Wescoat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7617177" cy="5377727"/>
          </a:xfrm>
        </p:spPr>
      </p:pic>
    </p:spTree>
    <p:extLst>
      <p:ext uri="{BB962C8B-B14F-4D97-AF65-F5344CB8AC3E}">
        <p14:creationId xmlns:p14="http://schemas.microsoft.com/office/powerpoint/2010/main" val="169044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Wescoat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89900"/>
            <a:ext cx="6984776" cy="5200172"/>
          </a:xfrm>
        </p:spPr>
      </p:pic>
    </p:spTree>
    <p:extLst>
      <p:ext uri="{BB962C8B-B14F-4D97-AF65-F5344CB8AC3E}">
        <p14:creationId xmlns:p14="http://schemas.microsoft.com/office/powerpoint/2010/main" val="388634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Corot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0648"/>
            <a:ext cx="5240021" cy="6390271"/>
          </a:xfrm>
        </p:spPr>
      </p:pic>
    </p:spTree>
    <p:extLst>
      <p:ext uri="{BB962C8B-B14F-4D97-AF65-F5344CB8AC3E}">
        <p14:creationId xmlns:p14="http://schemas.microsoft.com/office/powerpoint/2010/main" val="3177177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Derain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88640"/>
            <a:ext cx="5088334" cy="6434664"/>
          </a:xfrm>
        </p:spPr>
      </p:pic>
    </p:spTree>
    <p:extLst>
      <p:ext uri="{BB962C8B-B14F-4D97-AF65-F5344CB8AC3E}">
        <p14:creationId xmlns:p14="http://schemas.microsoft.com/office/powerpoint/2010/main" val="1836459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Dubuffet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0648"/>
            <a:ext cx="5237380" cy="6396152"/>
          </a:xfrm>
        </p:spPr>
      </p:pic>
    </p:spTree>
    <p:extLst>
      <p:ext uri="{BB962C8B-B14F-4D97-AF65-F5344CB8AC3E}">
        <p14:creationId xmlns:p14="http://schemas.microsoft.com/office/powerpoint/2010/main" val="3484600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Gauguin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60648"/>
            <a:ext cx="5046562" cy="6369631"/>
          </a:xfrm>
        </p:spPr>
      </p:pic>
    </p:spTree>
    <p:extLst>
      <p:ext uri="{BB962C8B-B14F-4D97-AF65-F5344CB8AC3E}">
        <p14:creationId xmlns:p14="http://schemas.microsoft.com/office/powerpoint/2010/main" val="1606881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Mondrian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94465"/>
            <a:ext cx="5341430" cy="6302887"/>
          </a:xfrm>
        </p:spPr>
      </p:pic>
    </p:spTree>
    <p:extLst>
      <p:ext uri="{BB962C8B-B14F-4D97-AF65-F5344CB8AC3E}">
        <p14:creationId xmlns:p14="http://schemas.microsoft.com/office/powerpoint/2010/main" val="356176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Monet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32656"/>
            <a:ext cx="6401968" cy="6243894"/>
          </a:xfrm>
        </p:spPr>
      </p:pic>
    </p:spTree>
    <p:extLst>
      <p:ext uri="{BB962C8B-B14F-4D97-AF65-F5344CB8AC3E}">
        <p14:creationId xmlns:p14="http://schemas.microsoft.com/office/powerpoint/2010/main" val="3546055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Van Gogh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20" y="1268760"/>
            <a:ext cx="6787005" cy="5354885"/>
          </a:xfrm>
        </p:spPr>
      </p:pic>
    </p:spTree>
    <p:extLst>
      <p:ext uri="{BB962C8B-B14F-4D97-AF65-F5344CB8AC3E}">
        <p14:creationId xmlns:p14="http://schemas.microsoft.com/office/powerpoint/2010/main" val="576965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Constable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298785"/>
            <a:ext cx="4201368" cy="6302052"/>
          </a:xfrm>
        </p:spPr>
      </p:pic>
    </p:spTree>
    <p:extLst>
      <p:ext uri="{BB962C8B-B14F-4D97-AF65-F5344CB8AC3E}">
        <p14:creationId xmlns:p14="http://schemas.microsoft.com/office/powerpoint/2010/main" val="354224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25</Words>
  <Application>Microsoft Office PowerPoint</Application>
  <PresentationFormat>Affichage à l'écran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Cézanne</vt:lpstr>
      <vt:lpstr>Corot</vt:lpstr>
      <vt:lpstr>Derain</vt:lpstr>
      <vt:lpstr>Dubuffet</vt:lpstr>
      <vt:lpstr>Gauguin</vt:lpstr>
      <vt:lpstr>Mondrian</vt:lpstr>
      <vt:lpstr>Monet</vt:lpstr>
      <vt:lpstr>Van Gogh</vt:lpstr>
      <vt:lpstr>Constable</vt:lpstr>
      <vt:lpstr>Delacroix</vt:lpstr>
      <vt:lpstr>Klimt</vt:lpstr>
      <vt:lpstr>Schiele</vt:lpstr>
      <vt:lpstr>Mondrian</vt:lpstr>
      <vt:lpstr>Mondrian</vt:lpstr>
      <vt:lpstr>Mondrian</vt:lpstr>
      <vt:lpstr>Wescoat</vt:lpstr>
      <vt:lpstr>Wescoat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Cézanne</dc:title>
  <dc:creator>Véronique</dc:creator>
  <cp:lastModifiedBy>Véronique</cp:lastModifiedBy>
  <cp:revision>4</cp:revision>
  <dcterms:created xsi:type="dcterms:W3CDTF">2014-03-17T19:52:38Z</dcterms:created>
  <dcterms:modified xsi:type="dcterms:W3CDTF">2014-03-17T20:18:01Z</dcterms:modified>
</cp:coreProperties>
</file>