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AE74C-2D41-4DE5-91D6-EB280214E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248944-4C43-44F5-83DF-066DEC417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DB1152-44D1-47C7-826B-4E06E2F35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0225D3-5DFB-4B7E-865D-1D758E8F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E3F154-6008-4379-83F0-7F28C4A9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71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17330-268F-44A8-A6C6-16E0515E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2CFA55-584A-45AA-BDF9-8BEF555D4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E64380-3701-4DEB-ADE3-095BCC41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2DED40-CE62-4283-B241-E7DDE4073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940AE6-1D55-4375-9237-D7597542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91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50F9F3-2DFF-4B66-923D-F4A5EDBE8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DE99B9-F1AD-42E3-8AC3-F0063191A7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9E1AF8-F201-45BA-88A2-B88A3DCE3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625F41-4CB8-4349-AE88-9CDA78E4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A0A02-899E-4719-A5CB-44C9E267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46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DF6CB-9EBC-4CBC-BA31-BCF7C4DC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5B7020-C23D-4172-B02E-D5BC40474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35198-B64C-41FC-809F-4A0E265B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C5E26-80BC-4C07-B152-F0CAB965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866133-9124-414D-8BAD-95C765A8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54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B3874-B493-4E44-8806-FE8C2906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DAA3CC-C5D6-4B3D-A4A7-F042C956A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89F4C3-BEE8-4029-A4EA-E789EFE48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2B7ADF-B884-4274-932E-9A68B941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C6742-5298-43C2-9994-E84CD677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26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B685E6-A533-45E7-90FF-11A40A42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F305A5-B410-4236-AAD5-96DC2248B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B1930E-B448-4CC4-BEB9-7E27B4A6F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08EC27-43D1-4260-BB89-125BE1C18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45240F-A3FE-427D-8A03-8F55AD14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DD4F9E-3474-4BBB-A68F-2C44314D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41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4A7F8-7114-4780-A82F-21A93008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ABA8B1-050D-4550-8FBE-FD713C84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9B0C276-9C8C-4041-9414-C1D94A475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BF87C9E-89C5-4353-8F19-804971D63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9CEC3A-4ABB-4982-96DF-3F2329276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5FBD93-1F3A-4E21-B59F-1A6E30DE6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4A6625-BDE8-4C1B-A0C8-D818F101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984D72-078B-41FD-9279-BDE41416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68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BB4C21-ACE9-4468-8D9D-D064D3E5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E8E32A-9D15-43A3-A75B-461FA962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9758D2-C6A2-4760-A766-CA83F84A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FD52AB-E470-4D07-A6A7-7924E4DCD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93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F9A8A3-3CE1-49C8-A4AE-1F273C99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A83B5C-0582-4436-911B-1E64781ED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154980-4DF4-4349-A077-AD0BAFF4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488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61C74-1CD6-46C0-984E-D66F4257F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9794B-B366-4633-8824-4EE453D4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EE19E5-02A7-4C9E-AF0F-515C06B07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A9BDD6-EC37-43DF-83EE-17B5D4FEB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09267F-3E0C-4B06-AF19-D6F1D4F2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F19417-9F5A-446C-A8DA-8B79DE63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35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7AD11-8696-4C81-B896-1AA01482D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7B95E70-DE14-484C-9E5E-56BF9E44E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132C15-8B0B-4D6E-99FA-3DAEB3F6D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3DA624-AEEE-4E3D-A028-F33CF834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41AF16-722F-43DA-A564-A38AD1E5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9044E8-3CAD-428F-93C8-D4FEC254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492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E6707C1-F09E-4351-823D-340E44B22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EE3404-C57D-4197-9EB4-E070E5CD5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14EA7-11F1-4226-9B9A-EBAE80EC2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E96B-7CB6-432E-B036-D3EFDE9ADD5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FA393-2704-4908-A08B-F104DE7DC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56A7B7-C2E8-42A4-824A-F94801446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55A1-18D0-485B-9BD7-456294072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2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3C6E2-2ADA-49A5-A708-3DABD8A73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Comment faire pour compter de grandes quantités ?</a:t>
            </a:r>
          </a:p>
        </p:txBody>
      </p:sp>
    </p:spTree>
    <p:extLst>
      <p:ext uri="{BB962C8B-B14F-4D97-AF65-F5344CB8AC3E}">
        <p14:creationId xmlns:p14="http://schemas.microsoft.com/office/powerpoint/2010/main" val="116655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1F963312-C060-455B-B263-8AFF8F33E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21" y="798990"/>
            <a:ext cx="1279593" cy="706034"/>
          </a:xfrm>
          <a:prstGeom prst="rect">
            <a:avLst/>
          </a:prstGeom>
        </p:spPr>
      </p:pic>
      <p:pic>
        <p:nvPicPr>
          <p:cNvPr id="5" name="Image 4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71E8A632-0712-4998-8534-89249B7D0F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25" y="1073541"/>
            <a:ext cx="1152494" cy="86296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522D458-E52D-48AB-98ED-68D2453823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45" y="1985152"/>
            <a:ext cx="1152494" cy="586467"/>
          </a:xfrm>
          <a:prstGeom prst="rect">
            <a:avLst/>
          </a:prstGeom>
        </p:spPr>
      </p:pic>
      <p:pic>
        <p:nvPicPr>
          <p:cNvPr id="9" name="Image 8" descr="Une image contenant insecte&#10;&#10;Description générée automatiquement">
            <a:extLst>
              <a:ext uri="{FF2B5EF4-FFF2-40B4-BE49-F238E27FC236}">
                <a16:creationId xmlns:a16="http://schemas.microsoft.com/office/drawing/2014/main" id="{54462FF5-AB02-49D2-BC3F-DC41DCE7F4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77" y="2571619"/>
            <a:ext cx="1508760" cy="857381"/>
          </a:xfrm>
          <a:prstGeom prst="rect">
            <a:avLst/>
          </a:prstGeom>
        </p:spPr>
      </p:pic>
      <p:pic>
        <p:nvPicPr>
          <p:cNvPr id="10" name="Image 9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DB2BE8C3-FDEE-437E-82AC-97FBC9E40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158" y="2142083"/>
            <a:ext cx="1279593" cy="706034"/>
          </a:xfrm>
          <a:prstGeom prst="rect">
            <a:avLst/>
          </a:prstGeom>
        </p:spPr>
      </p:pic>
      <p:pic>
        <p:nvPicPr>
          <p:cNvPr id="11" name="Image 10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798CD041-E92B-433B-B5D2-6DB73DE8C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62" y="2416634"/>
            <a:ext cx="1152494" cy="86296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34ECBD8-2476-4D74-9981-10D435B09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682" y="3328245"/>
            <a:ext cx="1152494" cy="586467"/>
          </a:xfrm>
          <a:prstGeom prst="rect">
            <a:avLst/>
          </a:prstGeom>
        </p:spPr>
      </p:pic>
      <p:pic>
        <p:nvPicPr>
          <p:cNvPr id="13" name="Image 12" descr="Une image contenant insecte&#10;&#10;Description générée automatiquement">
            <a:extLst>
              <a:ext uri="{FF2B5EF4-FFF2-40B4-BE49-F238E27FC236}">
                <a16:creationId xmlns:a16="http://schemas.microsoft.com/office/drawing/2014/main" id="{8A721A11-2C50-4619-AB4E-E0CE8B507C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14" y="3914712"/>
            <a:ext cx="1508760" cy="857381"/>
          </a:xfrm>
          <a:prstGeom prst="rect">
            <a:avLst/>
          </a:prstGeom>
        </p:spPr>
      </p:pic>
      <p:pic>
        <p:nvPicPr>
          <p:cNvPr id="14" name="Image 13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A26DEF5E-9582-4ACB-AC2B-87883883C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595" y="3485176"/>
            <a:ext cx="1279593" cy="706034"/>
          </a:xfrm>
          <a:prstGeom prst="rect">
            <a:avLst/>
          </a:prstGeom>
        </p:spPr>
      </p:pic>
      <p:pic>
        <p:nvPicPr>
          <p:cNvPr id="15" name="Image 14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875E9E02-29D4-4FA7-9028-9D15B324B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99" y="3759727"/>
            <a:ext cx="1152494" cy="862965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954AC370-0E44-4F4D-B36E-0FFACA960B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19" y="4671338"/>
            <a:ext cx="1152494" cy="586467"/>
          </a:xfrm>
          <a:prstGeom prst="rect">
            <a:avLst/>
          </a:prstGeom>
        </p:spPr>
      </p:pic>
      <p:pic>
        <p:nvPicPr>
          <p:cNvPr id="17" name="Image 16" descr="Une image contenant insecte&#10;&#10;Description générée automatiquement">
            <a:extLst>
              <a:ext uri="{FF2B5EF4-FFF2-40B4-BE49-F238E27FC236}">
                <a16:creationId xmlns:a16="http://schemas.microsoft.com/office/drawing/2014/main" id="{BE5AF4BC-0728-42D9-AFFD-5D89F5B6F1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51" y="5257805"/>
            <a:ext cx="1508760" cy="857381"/>
          </a:xfrm>
          <a:prstGeom prst="rect">
            <a:avLst/>
          </a:prstGeom>
        </p:spPr>
      </p:pic>
      <p:pic>
        <p:nvPicPr>
          <p:cNvPr id="18" name="Image 17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54CD38D9-E948-4387-A87D-72CB71002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99" y="2392239"/>
            <a:ext cx="1279593" cy="706034"/>
          </a:xfrm>
          <a:prstGeom prst="rect">
            <a:avLst/>
          </a:prstGeom>
        </p:spPr>
      </p:pic>
      <p:pic>
        <p:nvPicPr>
          <p:cNvPr id="19" name="Image 18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BB76C75B-07B8-4753-B9E8-23D79651E7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95" y="1459391"/>
            <a:ext cx="1152494" cy="86296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94769DF-09F8-47BD-BAFF-58BDE6896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505" y="717940"/>
            <a:ext cx="1152494" cy="586467"/>
          </a:xfrm>
          <a:prstGeom prst="rect">
            <a:avLst/>
          </a:prstGeom>
        </p:spPr>
      </p:pic>
      <p:pic>
        <p:nvPicPr>
          <p:cNvPr id="21" name="Image 20" descr="Une image contenant insecte&#10;&#10;Description générée automatiquement">
            <a:extLst>
              <a:ext uri="{FF2B5EF4-FFF2-40B4-BE49-F238E27FC236}">
                <a16:creationId xmlns:a16="http://schemas.microsoft.com/office/drawing/2014/main" id="{D34346D0-D03E-4E6A-B744-F3DE7C7D9E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65" y="4607995"/>
            <a:ext cx="1508760" cy="857381"/>
          </a:xfrm>
          <a:prstGeom prst="rect">
            <a:avLst/>
          </a:prstGeom>
        </p:spPr>
      </p:pic>
      <p:pic>
        <p:nvPicPr>
          <p:cNvPr id="22" name="Image 21" descr="Une image contenant insecte, animal&#10;&#10;Description générée automatiquement">
            <a:extLst>
              <a:ext uri="{FF2B5EF4-FFF2-40B4-BE49-F238E27FC236}">
                <a16:creationId xmlns:a16="http://schemas.microsoft.com/office/drawing/2014/main" id="{63271A70-7F6D-49C7-B2EC-6B6C1D4C1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800" y="794505"/>
            <a:ext cx="1279593" cy="70603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360A5223-BD86-4BFC-B10C-B36489599EAF}"/>
              </a:ext>
            </a:extLst>
          </p:cNvPr>
          <p:cNvSpPr txBox="1"/>
          <p:nvPr/>
        </p:nvSpPr>
        <p:spPr>
          <a:xfrm>
            <a:off x="1619559" y="533274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EBACB57-9EB9-424A-8D48-2C8891B86485}"/>
              </a:ext>
            </a:extLst>
          </p:cNvPr>
          <p:cNvSpPr txBox="1"/>
          <p:nvPr/>
        </p:nvSpPr>
        <p:spPr>
          <a:xfrm>
            <a:off x="1584597" y="1706207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F75DBAC-404E-4CD5-AEF3-88EEE401F3BF}"/>
              </a:ext>
            </a:extLst>
          </p:cNvPr>
          <p:cNvSpPr txBox="1"/>
          <p:nvPr/>
        </p:nvSpPr>
        <p:spPr>
          <a:xfrm>
            <a:off x="575877" y="2495100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222AB73-434E-411C-BEB8-D29EAD10E449}"/>
              </a:ext>
            </a:extLst>
          </p:cNvPr>
          <p:cNvSpPr txBox="1"/>
          <p:nvPr/>
        </p:nvSpPr>
        <p:spPr>
          <a:xfrm>
            <a:off x="1619559" y="2648138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4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36FB670-00EA-4F70-8823-DE9651FAB7A8}"/>
              </a:ext>
            </a:extLst>
          </p:cNvPr>
          <p:cNvSpPr txBox="1"/>
          <p:nvPr/>
        </p:nvSpPr>
        <p:spPr>
          <a:xfrm>
            <a:off x="980659" y="4438026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3045745-2F40-47DD-8D33-49316923D97C}"/>
              </a:ext>
            </a:extLst>
          </p:cNvPr>
          <p:cNvSpPr txBox="1"/>
          <p:nvPr/>
        </p:nvSpPr>
        <p:spPr>
          <a:xfrm>
            <a:off x="1786988" y="4622692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6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DA985B9-CA0C-4825-8A57-FFF27C4A7002}"/>
              </a:ext>
            </a:extLst>
          </p:cNvPr>
          <p:cNvSpPr txBox="1"/>
          <p:nvPr/>
        </p:nvSpPr>
        <p:spPr>
          <a:xfrm>
            <a:off x="2476216" y="3821877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7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284B4C0-8A22-49CE-8C23-FE3DC99657B1}"/>
              </a:ext>
            </a:extLst>
          </p:cNvPr>
          <p:cNvSpPr txBox="1"/>
          <p:nvPr/>
        </p:nvSpPr>
        <p:spPr>
          <a:xfrm>
            <a:off x="3382682" y="3974070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8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8C56088-49D5-4C84-9EE1-3CFC738FADD4}"/>
              </a:ext>
            </a:extLst>
          </p:cNvPr>
          <p:cNvSpPr txBox="1"/>
          <p:nvPr/>
        </p:nvSpPr>
        <p:spPr>
          <a:xfrm>
            <a:off x="3443272" y="3053694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9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5B69D850-496C-4884-A093-94ED9F040B9F}"/>
              </a:ext>
            </a:extLst>
          </p:cNvPr>
          <p:cNvSpPr txBox="1"/>
          <p:nvPr/>
        </p:nvSpPr>
        <p:spPr>
          <a:xfrm>
            <a:off x="3743829" y="1957417"/>
            <a:ext cx="50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  <a:latin typeface="Abadi" panose="020B0604020104020204" pitchFamily="34" charset="0"/>
              </a:rPr>
              <a:t>10</a:t>
            </a:r>
          </a:p>
        </p:txBody>
      </p:sp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E50A2B78-EF40-457C-A1CD-C89F989230BA}"/>
              </a:ext>
            </a:extLst>
          </p:cNvPr>
          <p:cNvSpPr/>
          <p:nvPr/>
        </p:nvSpPr>
        <p:spPr>
          <a:xfrm>
            <a:off x="301841" y="426128"/>
            <a:ext cx="4279037" cy="5610688"/>
          </a:xfrm>
          <a:custGeom>
            <a:avLst/>
            <a:gdLst>
              <a:gd name="connsiteX0" fmla="*/ 1473693 w 4279037"/>
              <a:gd name="connsiteY0" fmla="*/ 53266 h 5610688"/>
              <a:gd name="connsiteX1" fmla="*/ 594804 w 4279037"/>
              <a:gd name="connsiteY1" fmla="*/ 443884 h 5610688"/>
              <a:gd name="connsiteX2" fmla="*/ 195309 w 4279037"/>
              <a:gd name="connsiteY2" fmla="*/ 1278385 h 5610688"/>
              <a:gd name="connsiteX3" fmla="*/ 8877 w 4279037"/>
              <a:gd name="connsiteY3" fmla="*/ 2618913 h 5610688"/>
              <a:gd name="connsiteX4" fmla="*/ 0 w 4279037"/>
              <a:gd name="connsiteY4" fmla="*/ 4332303 h 5610688"/>
              <a:gd name="connsiteX5" fmla="*/ 0 w 4279037"/>
              <a:gd name="connsiteY5" fmla="*/ 4447713 h 5610688"/>
              <a:gd name="connsiteX6" fmla="*/ 266330 w 4279037"/>
              <a:gd name="connsiteY6" fmla="*/ 5388746 h 5610688"/>
              <a:gd name="connsiteX7" fmla="*/ 1269507 w 4279037"/>
              <a:gd name="connsiteY7" fmla="*/ 5575177 h 5610688"/>
              <a:gd name="connsiteX8" fmla="*/ 1349406 w 4279037"/>
              <a:gd name="connsiteY8" fmla="*/ 5601810 h 5610688"/>
              <a:gd name="connsiteX9" fmla="*/ 1447060 w 4279037"/>
              <a:gd name="connsiteY9" fmla="*/ 5610688 h 5610688"/>
              <a:gd name="connsiteX10" fmla="*/ 2441359 w 4279037"/>
              <a:gd name="connsiteY10" fmla="*/ 5157926 h 5610688"/>
              <a:gd name="connsiteX11" fmla="*/ 4261281 w 4279037"/>
              <a:gd name="connsiteY11" fmla="*/ 4527612 h 5610688"/>
              <a:gd name="connsiteX12" fmla="*/ 4225771 w 4279037"/>
              <a:gd name="connsiteY12" fmla="*/ 3719744 h 5610688"/>
              <a:gd name="connsiteX13" fmla="*/ 4279037 w 4279037"/>
              <a:gd name="connsiteY13" fmla="*/ 2902998 h 5610688"/>
              <a:gd name="connsiteX14" fmla="*/ 4243526 w 4279037"/>
              <a:gd name="connsiteY14" fmla="*/ 2823099 h 5610688"/>
              <a:gd name="connsiteX15" fmla="*/ 4057095 w 4279037"/>
              <a:gd name="connsiteY15" fmla="*/ 1855433 h 5610688"/>
              <a:gd name="connsiteX16" fmla="*/ 3764132 w 4279037"/>
              <a:gd name="connsiteY16" fmla="*/ 1340528 h 5610688"/>
              <a:gd name="connsiteX17" fmla="*/ 2831976 w 4279037"/>
              <a:gd name="connsiteY17" fmla="*/ 1562470 h 5610688"/>
              <a:gd name="connsiteX18" fmla="*/ 2299316 w 4279037"/>
              <a:gd name="connsiteY18" fmla="*/ 1411550 h 5610688"/>
              <a:gd name="connsiteX19" fmla="*/ 2317072 w 4279037"/>
              <a:gd name="connsiteY19" fmla="*/ 497150 h 5610688"/>
              <a:gd name="connsiteX20" fmla="*/ 1740023 w 4279037"/>
              <a:gd name="connsiteY20" fmla="*/ 0 h 5610688"/>
              <a:gd name="connsiteX21" fmla="*/ 1473693 w 4279037"/>
              <a:gd name="connsiteY21" fmla="*/ 53266 h 561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79037" h="5610688">
                <a:moveTo>
                  <a:pt x="1473693" y="53266"/>
                </a:moveTo>
                <a:lnTo>
                  <a:pt x="594804" y="443884"/>
                </a:lnTo>
                <a:lnTo>
                  <a:pt x="195309" y="1278385"/>
                </a:lnTo>
                <a:lnTo>
                  <a:pt x="8877" y="2618913"/>
                </a:lnTo>
                <a:lnTo>
                  <a:pt x="0" y="4332303"/>
                </a:lnTo>
                <a:lnTo>
                  <a:pt x="0" y="4447713"/>
                </a:lnTo>
                <a:lnTo>
                  <a:pt x="266330" y="5388746"/>
                </a:lnTo>
                <a:lnTo>
                  <a:pt x="1269507" y="5575177"/>
                </a:lnTo>
                <a:cubicBezTo>
                  <a:pt x="1296140" y="5584055"/>
                  <a:pt x="1321878" y="5596304"/>
                  <a:pt x="1349406" y="5601810"/>
                </a:cubicBezTo>
                <a:cubicBezTo>
                  <a:pt x="1381457" y="5608220"/>
                  <a:pt x="1447060" y="5610688"/>
                  <a:pt x="1447060" y="5610688"/>
                </a:cubicBezTo>
                <a:lnTo>
                  <a:pt x="2441359" y="5157926"/>
                </a:lnTo>
                <a:lnTo>
                  <a:pt x="4261281" y="4527612"/>
                </a:lnTo>
                <a:lnTo>
                  <a:pt x="4225771" y="3719744"/>
                </a:lnTo>
                <a:lnTo>
                  <a:pt x="4279037" y="2902998"/>
                </a:lnTo>
                <a:lnTo>
                  <a:pt x="4243526" y="2823099"/>
                </a:lnTo>
                <a:lnTo>
                  <a:pt x="4057095" y="1855433"/>
                </a:lnTo>
                <a:lnTo>
                  <a:pt x="3764132" y="1340528"/>
                </a:lnTo>
                <a:lnTo>
                  <a:pt x="2831976" y="1562470"/>
                </a:lnTo>
                <a:lnTo>
                  <a:pt x="2299316" y="1411550"/>
                </a:lnTo>
                <a:lnTo>
                  <a:pt x="2317072" y="497150"/>
                </a:lnTo>
                <a:lnTo>
                  <a:pt x="1740023" y="0"/>
                </a:lnTo>
                <a:lnTo>
                  <a:pt x="1473693" y="53266"/>
                </a:lnTo>
                <a:close/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CAE861E-496F-4DB7-A2CA-6872588112C1}"/>
              </a:ext>
            </a:extLst>
          </p:cNvPr>
          <p:cNvSpPr txBox="1"/>
          <p:nvPr/>
        </p:nvSpPr>
        <p:spPr>
          <a:xfrm>
            <a:off x="3305843" y="836809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1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C45B301-5951-4AE6-A97F-ABC6B27006EE}"/>
              </a:ext>
            </a:extLst>
          </p:cNvPr>
          <p:cNvSpPr txBox="1"/>
          <p:nvPr/>
        </p:nvSpPr>
        <p:spPr>
          <a:xfrm>
            <a:off x="4755478" y="425173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2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A7CBD6B-9096-40E4-9571-43FC25FC16C6}"/>
              </a:ext>
            </a:extLst>
          </p:cNvPr>
          <p:cNvSpPr txBox="1"/>
          <p:nvPr/>
        </p:nvSpPr>
        <p:spPr>
          <a:xfrm>
            <a:off x="6724726" y="533274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3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8162A5C6-2B41-4A6A-ACAB-30855AB9333D}"/>
              </a:ext>
            </a:extLst>
          </p:cNvPr>
          <p:cNvSpPr txBox="1"/>
          <p:nvPr/>
        </p:nvSpPr>
        <p:spPr>
          <a:xfrm>
            <a:off x="5641118" y="1253814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4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C5E8A25D-6240-460A-8772-1E6FCA7D6767}"/>
              </a:ext>
            </a:extLst>
          </p:cNvPr>
          <p:cNvSpPr txBox="1"/>
          <p:nvPr/>
        </p:nvSpPr>
        <p:spPr>
          <a:xfrm>
            <a:off x="5072305" y="2216489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5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E2E425E-F9CA-45D4-BC1B-B6766A970121}"/>
              </a:ext>
            </a:extLst>
          </p:cNvPr>
          <p:cNvSpPr txBox="1"/>
          <p:nvPr/>
        </p:nvSpPr>
        <p:spPr>
          <a:xfrm>
            <a:off x="6927117" y="2218250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6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6BE5599-0124-4F7C-9762-3CB73D4000D3}"/>
              </a:ext>
            </a:extLst>
          </p:cNvPr>
          <p:cNvSpPr txBox="1"/>
          <p:nvPr/>
        </p:nvSpPr>
        <p:spPr>
          <a:xfrm>
            <a:off x="5274696" y="3294426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7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D741192-94B6-4571-B5B6-CF5DF8182BAB}"/>
              </a:ext>
            </a:extLst>
          </p:cNvPr>
          <p:cNvSpPr txBox="1"/>
          <p:nvPr/>
        </p:nvSpPr>
        <p:spPr>
          <a:xfrm>
            <a:off x="5351933" y="4363538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8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3B61920-0E11-4494-A32B-0AD9630C1D20}"/>
              </a:ext>
            </a:extLst>
          </p:cNvPr>
          <p:cNvSpPr txBox="1"/>
          <p:nvPr/>
        </p:nvSpPr>
        <p:spPr>
          <a:xfrm>
            <a:off x="4295270" y="5178469"/>
            <a:ext cx="40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9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233A370-396D-4ABA-961F-C624EEFAAC44}"/>
              </a:ext>
            </a:extLst>
          </p:cNvPr>
          <p:cNvSpPr txBox="1"/>
          <p:nvPr/>
        </p:nvSpPr>
        <p:spPr>
          <a:xfrm>
            <a:off x="5225813" y="5291182"/>
            <a:ext cx="52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  <a:latin typeface="Abadi" panose="020B0604020104020204" pitchFamily="34" charset="0"/>
              </a:rPr>
              <a:t>10</a:t>
            </a:r>
          </a:p>
        </p:txBody>
      </p:sp>
      <p:sp>
        <p:nvSpPr>
          <p:cNvPr id="44" name="Forme libre : forme 43">
            <a:extLst>
              <a:ext uri="{FF2B5EF4-FFF2-40B4-BE49-F238E27FC236}">
                <a16:creationId xmlns:a16="http://schemas.microsoft.com/office/drawing/2014/main" id="{1F235393-A00C-4880-AC31-E6EBE3CB68DF}"/>
              </a:ext>
            </a:extLst>
          </p:cNvPr>
          <p:cNvSpPr/>
          <p:nvPr/>
        </p:nvSpPr>
        <p:spPr>
          <a:xfrm>
            <a:off x="2823099" y="257452"/>
            <a:ext cx="5415379" cy="6107837"/>
          </a:xfrm>
          <a:custGeom>
            <a:avLst/>
            <a:gdLst>
              <a:gd name="connsiteX0" fmla="*/ 594804 w 5415379"/>
              <a:gd name="connsiteY0" fmla="*/ 337352 h 6107837"/>
              <a:gd name="connsiteX1" fmla="*/ 17755 w 5415379"/>
              <a:gd name="connsiteY1" fmla="*/ 763480 h 6107837"/>
              <a:gd name="connsiteX2" fmla="*/ 0 w 5415379"/>
              <a:gd name="connsiteY2" fmla="*/ 1473694 h 6107837"/>
              <a:gd name="connsiteX3" fmla="*/ 337351 w 5415379"/>
              <a:gd name="connsiteY3" fmla="*/ 1669002 h 6107837"/>
              <a:gd name="connsiteX4" fmla="*/ 1793289 w 5415379"/>
              <a:gd name="connsiteY4" fmla="*/ 1296140 h 6107837"/>
              <a:gd name="connsiteX5" fmla="*/ 1890944 w 5415379"/>
              <a:gd name="connsiteY5" fmla="*/ 2858610 h 6107837"/>
              <a:gd name="connsiteX6" fmla="*/ 1828800 w 5415379"/>
              <a:gd name="connsiteY6" fmla="*/ 3462292 h 6107837"/>
              <a:gd name="connsiteX7" fmla="*/ 2095130 w 5415379"/>
              <a:gd name="connsiteY7" fmla="*/ 4154750 h 6107837"/>
              <a:gd name="connsiteX8" fmla="*/ 2130641 w 5415379"/>
              <a:gd name="connsiteY8" fmla="*/ 4829453 h 6107837"/>
              <a:gd name="connsiteX9" fmla="*/ 1180730 w 5415379"/>
              <a:gd name="connsiteY9" fmla="*/ 5033639 h 6107837"/>
              <a:gd name="connsiteX10" fmla="*/ 1091953 w 5415379"/>
              <a:gd name="connsiteY10" fmla="*/ 5770486 h 6107837"/>
              <a:gd name="connsiteX11" fmla="*/ 1473693 w 5415379"/>
              <a:gd name="connsiteY11" fmla="*/ 6107837 h 6107837"/>
              <a:gd name="connsiteX12" fmla="*/ 1571348 w 5415379"/>
              <a:gd name="connsiteY12" fmla="*/ 6090082 h 6107837"/>
              <a:gd name="connsiteX13" fmla="*/ 1606858 w 5415379"/>
              <a:gd name="connsiteY13" fmla="*/ 6081204 h 6107837"/>
              <a:gd name="connsiteX14" fmla="*/ 2512381 w 5415379"/>
              <a:gd name="connsiteY14" fmla="*/ 6072327 h 6107837"/>
              <a:gd name="connsiteX15" fmla="*/ 4039340 w 5415379"/>
              <a:gd name="connsiteY15" fmla="*/ 5015884 h 6107837"/>
              <a:gd name="connsiteX16" fmla="*/ 3622089 w 5415379"/>
              <a:gd name="connsiteY16" fmla="*/ 4243527 h 6107837"/>
              <a:gd name="connsiteX17" fmla="*/ 3559946 w 5415379"/>
              <a:gd name="connsiteY17" fmla="*/ 4145872 h 6107837"/>
              <a:gd name="connsiteX18" fmla="*/ 3542190 w 5415379"/>
              <a:gd name="connsiteY18" fmla="*/ 4110362 h 6107837"/>
              <a:gd name="connsiteX19" fmla="*/ 3471169 w 5415379"/>
              <a:gd name="connsiteY19" fmla="*/ 3071674 h 6107837"/>
              <a:gd name="connsiteX20" fmla="*/ 4909351 w 5415379"/>
              <a:gd name="connsiteY20" fmla="*/ 3116063 h 6107837"/>
              <a:gd name="connsiteX21" fmla="*/ 5415379 w 5415379"/>
              <a:gd name="connsiteY21" fmla="*/ 2059620 h 6107837"/>
              <a:gd name="connsiteX22" fmla="*/ 5033639 w 5415379"/>
              <a:gd name="connsiteY22" fmla="*/ 727969 h 6107837"/>
              <a:gd name="connsiteX23" fmla="*/ 4669654 w 5415379"/>
              <a:gd name="connsiteY23" fmla="*/ 142043 h 6107837"/>
              <a:gd name="connsiteX24" fmla="*/ 3151573 w 5415379"/>
              <a:gd name="connsiteY24" fmla="*/ 0 h 6107837"/>
              <a:gd name="connsiteX25" fmla="*/ 1322773 w 5415379"/>
              <a:gd name="connsiteY25" fmla="*/ 177554 h 6107837"/>
              <a:gd name="connsiteX26" fmla="*/ 1216241 w 5415379"/>
              <a:gd name="connsiteY26" fmla="*/ 186431 h 6107837"/>
              <a:gd name="connsiteX27" fmla="*/ 594804 w 5415379"/>
              <a:gd name="connsiteY27" fmla="*/ 337352 h 610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415379" h="6107837">
                <a:moveTo>
                  <a:pt x="594804" y="337352"/>
                </a:moveTo>
                <a:lnTo>
                  <a:pt x="17755" y="763480"/>
                </a:lnTo>
                <a:lnTo>
                  <a:pt x="0" y="1473694"/>
                </a:lnTo>
                <a:lnTo>
                  <a:pt x="337351" y="1669002"/>
                </a:lnTo>
                <a:lnTo>
                  <a:pt x="1793289" y="1296140"/>
                </a:lnTo>
                <a:lnTo>
                  <a:pt x="1890944" y="2858610"/>
                </a:lnTo>
                <a:lnTo>
                  <a:pt x="1828800" y="3462292"/>
                </a:lnTo>
                <a:lnTo>
                  <a:pt x="2095130" y="4154750"/>
                </a:lnTo>
                <a:lnTo>
                  <a:pt x="2130641" y="4829453"/>
                </a:lnTo>
                <a:lnTo>
                  <a:pt x="1180730" y="5033639"/>
                </a:lnTo>
                <a:lnTo>
                  <a:pt x="1091953" y="5770486"/>
                </a:lnTo>
                <a:lnTo>
                  <a:pt x="1473693" y="6107837"/>
                </a:lnTo>
                <a:lnTo>
                  <a:pt x="1571348" y="6090082"/>
                </a:lnTo>
                <a:cubicBezTo>
                  <a:pt x="1583312" y="6087689"/>
                  <a:pt x="1606858" y="6081204"/>
                  <a:pt x="1606858" y="6081204"/>
                </a:cubicBezTo>
                <a:lnTo>
                  <a:pt x="2512381" y="6072327"/>
                </a:lnTo>
                <a:lnTo>
                  <a:pt x="4039340" y="5015884"/>
                </a:lnTo>
                <a:lnTo>
                  <a:pt x="3622089" y="4243527"/>
                </a:lnTo>
                <a:cubicBezTo>
                  <a:pt x="3601375" y="4210975"/>
                  <a:pt x="3579797" y="4178957"/>
                  <a:pt x="3559946" y="4145872"/>
                </a:cubicBezTo>
                <a:cubicBezTo>
                  <a:pt x="3553137" y="4134524"/>
                  <a:pt x="3542190" y="4110362"/>
                  <a:pt x="3542190" y="4110362"/>
                </a:cubicBezTo>
                <a:lnTo>
                  <a:pt x="3471169" y="3071674"/>
                </a:lnTo>
                <a:lnTo>
                  <a:pt x="4909351" y="3116063"/>
                </a:lnTo>
                <a:lnTo>
                  <a:pt x="5415379" y="2059620"/>
                </a:lnTo>
                <a:lnTo>
                  <a:pt x="5033639" y="727969"/>
                </a:lnTo>
                <a:lnTo>
                  <a:pt x="4669654" y="142043"/>
                </a:lnTo>
                <a:lnTo>
                  <a:pt x="3151573" y="0"/>
                </a:lnTo>
                <a:lnTo>
                  <a:pt x="1322773" y="177554"/>
                </a:lnTo>
                <a:lnTo>
                  <a:pt x="1216241" y="186431"/>
                </a:lnTo>
                <a:lnTo>
                  <a:pt x="594804" y="337352"/>
                </a:lnTo>
                <a:close/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C247536-7801-4816-9745-B8E9BA5E6269}"/>
              </a:ext>
            </a:extLst>
          </p:cNvPr>
          <p:cNvSpPr txBox="1"/>
          <p:nvPr/>
        </p:nvSpPr>
        <p:spPr>
          <a:xfrm>
            <a:off x="8238478" y="2682253"/>
            <a:ext cx="3648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Je vois</a:t>
            </a:r>
          </a:p>
          <a:p>
            <a:r>
              <a:rPr lang="fr-FR" sz="2400" dirty="0"/>
              <a:t>2 groupes de 10 (2 dizaines)</a:t>
            </a:r>
          </a:p>
          <a:p>
            <a:r>
              <a:rPr lang="fr-FR" sz="2400" dirty="0"/>
              <a:t>1 fourmi seule (1 unité)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74B69C3-9743-4D89-B0B5-AD47D1924978}"/>
              </a:ext>
            </a:extLst>
          </p:cNvPr>
          <p:cNvSpPr txBox="1"/>
          <p:nvPr/>
        </p:nvSpPr>
        <p:spPr>
          <a:xfrm>
            <a:off x="8200562" y="4040372"/>
            <a:ext cx="3370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10 + 10 + 1 = 21</a:t>
            </a:r>
            <a:endParaRPr lang="fr-FR" sz="3600" dirty="0"/>
          </a:p>
        </p:txBody>
      </p:sp>
      <p:graphicFrame>
        <p:nvGraphicFramePr>
          <p:cNvPr id="48" name="Tableau 47">
            <a:extLst>
              <a:ext uri="{FF2B5EF4-FFF2-40B4-BE49-F238E27FC236}">
                <a16:creationId xmlns:a16="http://schemas.microsoft.com/office/drawing/2014/main" id="{960B8BBF-D71B-49E5-98A5-83522D50A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78644"/>
              </p:ext>
            </p:extLst>
          </p:nvPr>
        </p:nvGraphicFramePr>
        <p:xfrm>
          <a:off x="9184552" y="4967358"/>
          <a:ext cx="157518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7592">
                  <a:extLst>
                    <a:ext uri="{9D8B030D-6E8A-4147-A177-3AD203B41FA5}">
                      <a16:colId xmlns:a16="http://schemas.microsoft.com/office/drawing/2014/main" val="2206409774"/>
                    </a:ext>
                  </a:extLst>
                </a:gridCol>
                <a:gridCol w="787592">
                  <a:extLst>
                    <a:ext uri="{9D8B030D-6E8A-4147-A177-3AD203B41FA5}">
                      <a16:colId xmlns:a16="http://schemas.microsoft.com/office/drawing/2014/main" val="1240627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6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06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00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2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Grand écran</PresentationFormat>
  <Paragraphs>29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Thème Office</vt:lpstr>
      <vt:lpstr>Comment faire pour compter de grandes quantités ?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faire pour compter de grandes quantités ?</dc:title>
  <dc:creator>Véronique Lacour</dc:creator>
  <cp:lastModifiedBy>Véronique Lacour</cp:lastModifiedBy>
  <cp:revision>2</cp:revision>
  <dcterms:created xsi:type="dcterms:W3CDTF">2019-01-16T13:24:28Z</dcterms:created>
  <dcterms:modified xsi:type="dcterms:W3CDTF">2019-01-16T13:39:38Z</dcterms:modified>
</cp:coreProperties>
</file>