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2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1275-13C3-43EC-9502-0E40D5BBDAEA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FE40-1FF8-4DA6-A0F6-DE330B231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2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13000" b="1" dirty="0" smtClean="0"/>
              <a:t>LETTRE </a:t>
            </a:r>
            <a:r>
              <a:rPr lang="fr-FR" sz="13000" b="1" dirty="0" smtClean="0"/>
              <a:t>G</a:t>
            </a:r>
            <a:br>
              <a:rPr lang="fr-FR" sz="13000" b="1" dirty="0" smtClean="0"/>
            </a:br>
            <a:r>
              <a:rPr lang="fr-FR" sz="13000" b="1" dirty="0" smtClean="0"/>
              <a:t>partie 2</a:t>
            </a:r>
            <a:endParaRPr lang="fr-FR" sz="13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un garagiste</a:t>
            </a:r>
            <a:endParaRPr lang="fr-FR" sz="1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garantir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garantie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garant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83671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garçon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764704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garçonnet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garde-à-vous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garder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garde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garde-barrière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un gang</a:t>
            </a:r>
            <a:endParaRPr lang="fr-FR" sz="1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garde-boue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garde-chasse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garde-fou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garde-manger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garde-robe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105273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garderie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gardien</a:t>
            </a:r>
            <a:endParaRPr kumimoji="0" lang="fr-FR" sz="1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1052736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gardienne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539552" y="9807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gardian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539552" y="90872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gardon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un gangster</a:t>
            </a:r>
            <a:endParaRPr lang="fr-FR" sz="13000" b="1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gargariser</a:t>
            </a:r>
            <a:endParaRPr kumimoji="0" lang="fr-FR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76470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gargote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980728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gargouille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gargouiller</a:t>
            </a:r>
            <a:endParaRPr kumimoji="0" lang="fr-FR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garnement</a:t>
            </a:r>
            <a:endParaRPr kumimoji="0" lang="fr-FR" sz="1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garnir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105273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garniture</a:t>
            </a:r>
            <a:endParaRPr kumimoji="0" lang="fr-FR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67544" y="9807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garrigue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539552" y="105273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 garnison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un</a:t>
            </a:r>
          </a:p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ganglion</a:t>
            </a:r>
            <a:endParaRPr lang="fr-FR" sz="13000" b="1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garrot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gars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 gas-oil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gaspiller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gaspillage</a:t>
            </a:r>
            <a:endParaRPr kumimoji="0" lang="fr-FR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539552" y="980728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gastéropode</a:t>
            </a:r>
            <a:endParaRPr kumimoji="0" lang="fr-FR" sz="10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gastrique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gastronome</a:t>
            </a:r>
            <a:endParaRPr kumimoji="0" lang="fr-FR" sz="10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gastronomie</a:t>
            </a:r>
            <a:endParaRPr kumimoji="0" lang="fr-FR" sz="10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 gâteau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la gangrène</a:t>
            </a:r>
            <a:endParaRPr lang="fr-FR" sz="13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gâter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gâteux</a:t>
            </a:r>
            <a:endParaRPr kumimoji="0" lang="fr-FR" sz="1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une</a:t>
            </a:r>
          </a:p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gangue</a:t>
            </a:r>
            <a:endParaRPr lang="fr-FR" sz="1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gant</a:t>
            </a:r>
            <a:endParaRPr lang="fr-FR" sz="1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ganté</a:t>
            </a:r>
            <a:endParaRPr lang="fr-FR" sz="1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3000" b="1" dirty="0" smtClean="0">
                <a:latin typeface="Arial" pitchFamily="34" charset="0"/>
                <a:cs typeface="Arial" pitchFamily="34" charset="0"/>
              </a:rPr>
              <a:t>un garage</a:t>
            </a:r>
            <a:endParaRPr lang="fr-FR" sz="1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Office PowerPoint</Application>
  <PresentationFormat>Affichage à l'écran (4:3)</PresentationFormat>
  <Paragraphs>53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Thème Office</vt:lpstr>
      <vt:lpstr> LETTRE G partie 2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LETTRE G</dc:title>
  <dc:creator>Carole</dc:creator>
  <cp:lastModifiedBy>Carole</cp:lastModifiedBy>
  <cp:revision>11</cp:revision>
  <dcterms:created xsi:type="dcterms:W3CDTF">2011-02-28T14:53:57Z</dcterms:created>
  <dcterms:modified xsi:type="dcterms:W3CDTF">2011-02-28T15:28:45Z</dcterms:modified>
</cp:coreProperties>
</file>