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260" y="-21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055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172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741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93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06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11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0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30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697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324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39DCD-81DD-46B2-84A2-BA3FE273D7E1}" type="datetimeFigureOut">
              <a:rPr lang="fr-FR" smtClean="0"/>
              <a:t>22/04/2014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1CF0-1EAF-4770-8AE1-79367262BA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737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 10"/>
          <p:cNvGrpSpPr/>
          <p:nvPr/>
        </p:nvGrpSpPr>
        <p:grpSpPr>
          <a:xfrm>
            <a:off x="295275" y="5263785"/>
            <a:ext cx="6134099" cy="4146915"/>
            <a:chOff x="295275" y="5263785"/>
            <a:chExt cx="6134099" cy="4146915"/>
          </a:xfrm>
        </p:grpSpPr>
        <p:pic>
          <p:nvPicPr>
            <p:cNvPr id="1028" name="Picture 4" descr="http://cycle3.lorca.free.fr/old/tbi/seyesjpg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65" t="4500" r="14921" b="25990"/>
            <a:stretch/>
          </p:blipFill>
          <p:spPr bwMode="auto">
            <a:xfrm>
              <a:off x="295275" y="5263785"/>
              <a:ext cx="6134099" cy="4146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ecx.images-amazon.com/images/I/51RVFHQ7SFL._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816" y="5309976"/>
              <a:ext cx="1747870" cy="240648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ZoneTexte 9"/>
            <p:cNvSpPr txBox="1"/>
            <p:nvPr/>
          </p:nvSpPr>
          <p:spPr>
            <a:xfrm>
              <a:off x="2398227" y="5375633"/>
              <a:ext cx="4012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 smtClean="0">
                  <a:latin typeface="French Script MT" panose="03020402040607040605" pitchFamily="66" charset="0"/>
                </a:rPr>
                <a:t>Fiche d’identité de l’album</a:t>
              </a:r>
              <a:endParaRPr lang="fr-FR" sz="3600" dirty="0">
                <a:latin typeface="French Script MT" panose="03020402040607040605" pitchFamily="66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220492" y="6513220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Titre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742497" y="8027407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Auteur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42497" y="8539062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Editeur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61950" y="387466"/>
            <a:ext cx="6134099" cy="4146915"/>
            <a:chOff x="295275" y="5263785"/>
            <a:chExt cx="6134099" cy="4146915"/>
          </a:xfrm>
        </p:grpSpPr>
        <p:pic>
          <p:nvPicPr>
            <p:cNvPr id="18" name="Picture 4" descr="http://cycle3.lorca.free.fr/old/tbi/seyesjpg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65" t="4500" r="14921" b="25990"/>
            <a:stretch/>
          </p:blipFill>
          <p:spPr bwMode="auto">
            <a:xfrm>
              <a:off x="295275" y="5263785"/>
              <a:ext cx="6134099" cy="4146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http://ecx.images-amazon.com/images/I/51RVFHQ7SFL._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816" y="5309976"/>
              <a:ext cx="1747870" cy="240648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ZoneTexte 19"/>
            <p:cNvSpPr txBox="1"/>
            <p:nvPr/>
          </p:nvSpPr>
          <p:spPr>
            <a:xfrm>
              <a:off x="2398227" y="5375633"/>
              <a:ext cx="40121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 smtClean="0">
                  <a:latin typeface="French Script MT" panose="03020402040607040605" pitchFamily="66" charset="0"/>
                </a:rPr>
                <a:t>Fiche d’identité de l’album</a:t>
              </a:r>
              <a:endParaRPr lang="fr-FR" sz="3600" dirty="0">
                <a:latin typeface="French Script MT" panose="03020402040607040605" pitchFamily="66" charset="0"/>
              </a:endParaRP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220492" y="6513220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Titre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42497" y="8027407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Auteur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742497" y="8539062"/>
              <a:ext cx="1208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Editeur :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148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3D2B61C1-BEFC-4272-8C2A-1B2AB753CCD0}" vid="{ABE60A55-30A4-433E-AA83-3C2BE5F5DE9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portrait</Template>
  <TotalTime>11</TotalTime>
  <Words>20</Words>
  <Application>Microsoft Office PowerPoint</Application>
  <PresentationFormat>Format A4 (210 x 297 mm)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French Script MT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Courtois</dc:creator>
  <cp:lastModifiedBy>Caroline Courtois</cp:lastModifiedBy>
  <cp:revision>2</cp:revision>
  <dcterms:created xsi:type="dcterms:W3CDTF">2014-04-22T07:31:08Z</dcterms:created>
  <dcterms:modified xsi:type="dcterms:W3CDTF">2014-04-22T07:42:44Z</dcterms:modified>
</cp:coreProperties>
</file>