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57" r:id="rId3"/>
    <p:sldId id="269" r:id="rId4"/>
    <p:sldId id="258" r:id="rId5"/>
    <p:sldId id="259" r:id="rId6"/>
    <p:sldId id="260" r:id="rId7"/>
    <p:sldId id="261" r:id="rId8"/>
    <p:sldId id="262" r:id="rId9"/>
    <p:sldId id="263" r:id="rId10"/>
    <p:sldId id="264" r:id="rId11"/>
    <p:sldId id="265" r:id="rId12"/>
    <p:sldId id="266" r:id="rId13"/>
    <p:sldId id="267" r:id="rId14"/>
    <p:sldId id="270"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Lst>
  <p:sldSz cx="6858000" cy="9144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050" autoAdjust="0"/>
  </p:normalViewPr>
  <p:slideViewPr>
    <p:cSldViewPr>
      <p:cViewPr varScale="1">
        <p:scale>
          <a:sx n="60" d="100"/>
          <a:sy n="60" d="100"/>
        </p:scale>
        <p:origin x="2530" y="82"/>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67D76E-A1BB-4E1D-AE0D-19CC5950E9CF}" type="datetimeFigureOut">
              <a:rPr lang="fr-FR" smtClean="0"/>
              <a:t>02/06/2020</a:t>
            </a:fld>
            <a:endParaRPr lang="fr-FR"/>
          </a:p>
        </p:txBody>
      </p:sp>
      <p:sp>
        <p:nvSpPr>
          <p:cNvPr id="4" name="Espace réservé de l'image des diapositives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30DED9-2D49-4E00-B689-1DE306C242E1}"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830DED9-2D49-4E00-B689-1DE306C242E1}" type="slidenum">
              <a:rPr lang="fr-FR" smtClean="0"/>
              <a:t>21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830DED9-2D49-4E00-B689-1DE306C242E1}" type="slidenum">
              <a:rPr lang="fr-FR" smtClean="0"/>
              <a:t>25</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830DED9-2D49-4E00-B689-1DE306C242E1}" type="slidenum">
              <a:rPr lang="fr-FR" smtClean="0"/>
              <a:t>29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68"/>
            <a:ext cx="5829300" cy="1960033"/>
          </a:xfrm>
        </p:spPr>
        <p:txBody>
          <a:bodyPr/>
          <a:lstStyle/>
          <a:p>
            <a:r>
              <a:rPr lang="fr-FR"/>
              <a:t>Cliquez pour modifier le style du titre</a:t>
            </a:r>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41722100-F828-4C8F-AC6E-7F11AD40880B}" type="datetimeFigureOut">
              <a:rPr lang="fr-FR" smtClean="0"/>
              <a:t>02/06/2020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423491D-FBEA-4439-ABA8-138AE8EAD787}"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1722100-F828-4C8F-AC6E-7F11AD40880B}" type="datetimeFigureOut">
              <a:rPr lang="fr-FR" smtClean="0"/>
              <a:t>02/06/2020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423491D-FBEA-4439-ABA8-138AE8EAD787}"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66185"/>
            <a:ext cx="1543050" cy="7802033"/>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342900" y="366185"/>
            <a:ext cx="4514850" cy="7802033"/>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1722100-F828-4C8F-AC6E-7F11AD40880B}" type="datetimeFigureOut">
              <a:rPr lang="fr-FR" smtClean="0"/>
              <a:t>02/06/2020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423491D-FBEA-4439-ABA8-138AE8EAD787}"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1722100-F828-4C8F-AC6E-7F11AD40880B}" type="datetimeFigureOut">
              <a:rPr lang="fr-FR" smtClean="0"/>
              <a:t>02/06/2020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423491D-FBEA-4439-ABA8-138AE8EAD787}"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5875867"/>
            <a:ext cx="5829300" cy="1816100"/>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41722100-F828-4C8F-AC6E-7F11AD40880B}" type="datetimeFigureOut">
              <a:rPr lang="fr-FR" smtClean="0"/>
              <a:t>02/06/2020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423491D-FBEA-4439-ABA8-138AE8EAD787}"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41722100-F828-4C8F-AC6E-7F11AD40880B}" type="datetimeFigureOut">
              <a:rPr lang="fr-FR" smtClean="0"/>
              <a:t>02/06/2020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423491D-FBEA-4439-ABA8-138AE8EAD787}"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41722100-F828-4C8F-AC6E-7F11AD40880B}" type="datetimeFigureOut">
              <a:rPr lang="fr-FR" smtClean="0"/>
              <a:t>02/06/2020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423491D-FBEA-4439-ABA8-138AE8EAD787}"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41722100-F828-4C8F-AC6E-7F11AD40880B}" type="datetimeFigureOut">
              <a:rPr lang="fr-FR" smtClean="0"/>
              <a:t>02/06/2020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423491D-FBEA-4439-ABA8-138AE8EAD787}"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1722100-F828-4C8F-AC6E-7F11AD40880B}" type="datetimeFigureOut">
              <a:rPr lang="fr-FR" smtClean="0"/>
              <a:t>02/06/2020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423491D-FBEA-4439-ABA8-138AE8EAD787}"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64067"/>
            <a:ext cx="2256235" cy="154940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41722100-F828-4C8F-AC6E-7F11AD40880B}" type="datetimeFigureOut">
              <a:rPr lang="fr-FR" smtClean="0"/>
              <a:t>02/06/2020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423491D-FBEA-4439-ABA8-138AE8EAD787}"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0"/>
            <a:ext cx="4114800" cy="755651"/>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41722100-F828-4C8F-AC6E-7F11AD40880B}" type="datetimeFigureOut">
              <a:rPr lang="fr-FR" smtClean="0"/>
              <a:t>02/06/2020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423491D-FBEA-4439-ABA8-138AE8EAD787}"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1722100-F828-4C8F-AC6E-7F11AD40880B}" type="datetimeFigureOut">
              <a:rPr lang="fr-FR" smtClean="0"/>
              <a:t>02/06/2020</a:t>
            </a:fld>
            <a:endParaRPr lang="fr-FR"/>
          </a:p>
        </p:txBody>
      </p:sp>
      <p:sp>
        <p:nvSpPr>
          <p:cNvPr id="5" name="Espace réservé du pied de page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423491D-FBEA-4439-ABA8-138AE8EAD787}"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9.gi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jpeg"/></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2.jpe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7.png"/></Relationships>
</file>

<file path=ppt/slides/_rels/slide14.xml.rels><?xml version="1.0" encoding="UTF-8" standalone="yes"?>
<Relationships xmlns="http://schemas.openxmlformats.org/package/2006/relationships"><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0.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1.png"/><Relationship Id="rId7" Type="http://schemas.openxmlformats.org/officeDocument/2006/relationships/image" Target="../media/image26.png"/><Relationship Id="rId2"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27.png"/><Relationship Id="rId5" Type="http://schemas.openxmlformats.org/officeDocument/2006/relationships/image" Target="../media/image23.png"/><Relationship Id="rId4" Type="http://schemas.openxmlformats.org/officeDocument/2006/relationships/image" Target="../media/image2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1.png"/><Relationship Id="rId7" Type="http://schemas.openxmlformats.org/officeDocument/2006/relationships/image" Target="../media/image28.png"/><Relationship Id="rId2"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23.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0.png"/><Relationship Id="rId7" Type="http://schemas.openxmlformats.org/officeDocument/2006/relationships/image" Target="../media/image29.png"/><Relationship Id="rId2"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27.png"/><Relationship Id="rId5" Type="http://schemas.openxmlformats.org/officeDocument/2006/relationships/image" Target="../media/image23.png"/><Relationship Id="rId4" Type="http://schemas.openxmlformats.org/officeDocument/2006/relationships/image" Target="../media/image2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28.png"/><Relationship Id="rId5" Type="http://schemas.openxmlformats.org/officeDocument/2006/relationships/image" Target="../media/image26.png"/><Relationship Id="rId4" Type="http://schemas.openxmlformats.org/officeDocument/2006/relationships/image" Target="../media/image25.png"/></Relationships>
</file>

<file path=ppt/slides/_rels/slide2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29.png"/><Relationship Id="rId5" Type="http://schemas.openxmlformats.org/officeDocument/2006/relationships/image" Target="../media/image27.png"/><Relationship Id="rId4" Type="http://schemas.openxmlformats.org/officeDocument/2006/relationships/image" Target="../media/image23.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a:t>La tour infernale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242646" y="251521"/>
          <a:ext cx="6264696" cy="8544948"/>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gridCol w="2088232">
                  <a:extLst>
                    <a:ext uri="{9D8B030D-6E8A-4147-A177-3AD203B41FA5}">
                      <a16:colId xmlns:a16="http://schemas.microsoft.com/office/drawing/2014/main" val="20001"/>
                    </a:ext>
                  </a:extLst>
                </a:gridCol>
                <a:gridCol w="2088232">
                  <a:extLst>
                    <a:ext uri="{9D8B030D-6E8A-4147-A177-3AD203B41FA5}">
                      <a16:colId xmlns:a16="http://schemas.microsoft.com/office/drawing/2014/main" val="20002"/>
                    </a:ext>
                  </a:extLst>
                </a:gridCol>
              </a:tblGrid>
              <a:tr h="28483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3200" dirty="0"/>
                    </a:p>
                  </a:txBody>
                  <a:tcPr marL="68580" marR="68580" marT="60960" marB="60960"/>
                </a:tc>
                <a:tc>
                  <a:txBody>
                    <a:bodyPr/>
                    <a:lstStyle/>
                    <a:p>
                      <a:endParaRPr lang="fr-FR" sz="2400" dirty="0"/>
                    </a:p>
                  </a:txBody>
                  <a:tcPr marL="68580" marR="68580" marT="60960" marB="60960"/>
                </a:tc>
                <a:tc>
                  <a:txBody>
                    <a:bodyPr/>
                    <a:lstStyle/>
                    <a:p>
                      <a:endParaRPr lang="fr-FR" sz="2400" dirty="0"/>
                    </a:p>
                  </a:txBody>
                  <a:tcPr marL="68580" marR="68580" marT="60960" marB="60960"/>
                </a:tc>
                <a:extLst>
                  <a:ext uri="{0D108BD9-81ED-4DB2-BD59-A6C34878D82A}">
                    <a16:rowId xmlns:a16="http://schemas.microsoft.com/office/drawing/2014/main" val="10000"/>
                  </a:ext>
                </a:extLst>
              </a:tr>
              <a:tr h="2848316">
                <a:tc>
                  <a:txBody>
                    <a:bodyPr/>
                    <a:lstStyle/>
                    <a:p>
                      <a:endParaRPr lang="fr-FR" sz="2400" dirty="0"/>
                    </a:p>
                  </a:txBody>
                  <a:tcPr marL="68580" marR="68580" marT="60960" marB="60960"/>
                </a:tc>
                <a:tc>
                  <a:txBody>
                    <a:bodyPr/>
                    <a:lstStyle/>
                    <a:p>
                      <a:endParaRPr lang="fr-FR" sz="2400" dirty="0"/>
                    </a:p>
                  </a:txBody>
                  <a:tcPr marL="68580" marR="68580" marT="60960" marB="60960"/>
                </a:tc>
                <a:tc>
                  <a:txBody>
                    <a:bodyPr/>
                    <a:lstStyle/>
                    <a:p>
                      <a:endParaRPr lang="fr-FR" sz="2400" dirty="0"/>
                    </a:p>
                  </a:txBody>
                  <a:tcPr marL="68580" marR="68580" marT="60960" marB="60960"/>
                </a:tc>
                <a:extLst>
                  <a:ext uri="{0D108BD9-81ED-4DB2-BD59-A6C34878D82A}">
                    <a16:rowId xmlns:a16="http://schemas.microsoft.com/office/drawing/2014/main" val="10001"/>
                  </a:ext>
                </a:extLst>
              </a:tr>
              <a:tr h="2848316">
                <a:tc>
                  <a:txBody>
                    <a:bodyPr/>
                    <a:lstStyle/>
                    <a:p>
                      <a:endParaRPr lang="fr-FR" sz="2400" dirty="0"/>
                    </a:p>
                  </a:txBody>
                  <a:tcPr marL="68580" marR="68580" marT="60960" marB="60960"/>
                </a:tc>
                <a:tc>
                  <a:txBody>
                    <a:bodyPr/>
                    <a:lstStyle/>
                    <a:p>
                      <a:endParaRPr lang="fr-FR" sz="2400" dirty="0"/>
                    </a:p>
                  </a:txBody>
                  <a:tcPr marL="68580" marR="68580" marT="60960" marB="60960"/>
                </a:tc>
                <a:tc>
                  <a:txBody>
                    <a:bodyPr/>
                    <a:lstStyle/>
                    <a:p>
                      <a:endParaRPr lang="fr-FR" sz="2400" dirty="0"/>
                    </a:p>
                  </a:txBody>
                  <a:tcPr marL="68580" marR="68580" marT="60960" marB="60960"/>
                </a:tc>
                <a:extLst>
                  <a:ext uri="{0D108BD9-81ED-4DB2-BD59-A6C34878D82A}">
                    <a16:rowId xmlns:a16="http://schemas.microsoft.com/office/drawing/2014/main" val="10002"/>
                  </a:ext>
                </a:extLst>
              </a:tr>
            </a:tbl>
          </a:graphicData>
        </a:graphic>
      </p:graphicFrame>
      <p:pic>
        <p:nvPicPr>
          <p:cNvPr id="8196" name="Picture 4"/>
          <p:cNvPicPr>
            <a:picLocks noChangeAspect="1" noChangeArrowheads="1"/>
          </p:cNvPicPr>
          <p:nvPr/>
        </p:nvPicPr>
        <p:blipFill>
          <a:blip r:embed="rId2" cstate="print"/>
          <a:srcRect r="25178"/>
          <a:stretch>
            <a:fillRect/>
          </a:stretch>
        </p:blipFill>
        <p:spPr bwMode="auto">
          <a:xfrm>
            <a:off x="476672" y="683568"/>
            <a:ext cx="1584177" cy="1800000"/>
          </a:xfrm>
          <a:prstGeom prst="rect">
            <a:avLst/>
          </a:prstGeom>
          <a:noFill/>
          <a:ln w="9525">
            <a:noFill/>
            <a:miter lim="800000"/>
            <a:headEnd/>
            <a:tailEnd/>
          </a:ln>
        </p:spPr>
      </p:pic>
      <p:pic>
        <p:nvPicPr>
          <p:cNvPr id="19" name="Picture 4"/>
          <p:cNvPicPr>
            <a:picLocks noChangeAspect="1" noChangeArrowheads="1"/>
          </p:cNvPicPr>
          <p:nvPr/>
        </p:nvPicPr>
        <p:blipFill>
          <a:blip r:embed="rId2" cstate="print"/>
          <a:srcRect r="25178"/>
          <a:stretch>
            <a:fillRect/>
          </a:stretch>
        </p:blipFill>
        <p:spPr bwMode="auto">
          <a:xfrm>
            <a:off x="2564904" y="755576"/>
            <a:ext cx="1584177" cy="1800000"/>
          </a:xfrm>
          <a:prstGeom prst="rect">
            <a:avLst/>
          </a:prstGeom>
          <a:noFill/>
          <a:ln w="9525">
            <a:noFill/>
            <a:miter lim="800000"/>
            <a:headEnd/>
            <a:tailEnd/>
          </a:ln>
        </p:spPr>
      </p:pic>
      <p:pic>
        <p:nvPicPr>
          <p:cNvPr id="20" name="Picture 4"/>
          <p:cNvPicPr>
            <a:picLocks noChangeAspect="1" noChangeArrowheads="1"/>
          </p:cNvPicPr>
          <p:nvPr/>
        </p:nvPicPr>
        <p:blipFill>
          <a:blip r:embed="rId2" cstate="print"/>
          <a:srcRect r="25178"/>
          <a:stretch>
            <a:fillRect/>
          </a:stretch>
        </p:blipFill>
        <p:spPr bwMode="auto">
          <a:xfrm>
            <a:off x="4653136" y="755576"/>
            <a:ext cx="1584177" cy="1800000"/>
          </a:xfrm>
          <a:prstGeom prst="rect">
            <a:avLst/>
          </a:prstGeom>
          <a:noFill/>
          <a:ln w="9525">
            <a:noFill/>
            <a:miter lim="800000"/>
            <a:headEnd/>
            <a:tailEnd/>
          </a:ln>
        </p:spPr>
      </p:pic>
      <p:pic>
        <p:nvPicPr>
          <p:cNvPr id="21" name="Picture 4"/>
          <p:cNvPicPr>
            <a:picLocks noChangeAspect="1" noChangeArrowheads="1"/>
          </p:cNvPicPr>
          <p:nvPr/>
        </p:nvPicPr>
        <p:blipFill>
          <a:blip r:embed="rId2" cstate="print"/>
          <a:srcRect r="25178"/>
          <a:stretch>
            <a:fillRect/>
          </a:stretch>
        </p:blipFill>
        <p:spPr bwMode="auto">
          <a:xfrm>
            <a:off x="476672" y="3491880"/>
            <a:ext cx="1584177" cy="1800000"/>
          </a:xfrm>
          <a:prstGeom prst="rect">
            <a:avLst/>
          </a:prstGeom>
          <a:noFill/>
          <a:ln w="9525">
            <a:noFill/>
            <a:miter lim="800000"/>
            <a:headEnd/>
            <a:tailEnd/>
          </a:ln>
        </p:spPr>
      </p:pic>
      <p:pic>
        <p:nvPicPr>
          <p:cNvPr id="22" name="Picture 4"/>
          <p:cNvPicPr>
            <a:picLocks noChangeAspect="1" noChangeArrowheads="1"/>
          </p:cNvPicPr>
          <p:nvPr/>
        </p:nvPicPr>
        <p:blipFill>
          <a:blip r:embed="rId2" cstate="print"/>
          <a:srcRect r="25178"/>
          <a:stretch>
            <a:fillRect/>
          </a:stretch>
        </p:blipFill>
        <p:spPr bwMode="auto">
          <a:xfrm>
            <a:off x="2564904" y="3491880"/>
            <a:ext cx="1584177" cy="1800000"/>
          </a:xfrm>
          <a:prstGeom prst="rect">
            <a:avLst/>
          </a:prstGeom>
          <a:noFill/>
          <a:ln w="9525">
            <a:noFill/>
            <a:miter lim="800000"/>
            <a:headEnd/>
            <a:tailEnd/>
          </a:ln>
        </p:spPr>
      </p:pic>
      <p:pic>
        <p:nvPicPr>
          <p:cNvPr id="34" name="Picture 4" descr="https://www.alphalettres.fr/boutique/images_produits/pc002-permis-construire-z.jpg"/>
          <p:cNvPicPr>
            <a:picLocks noChangeAspect="1" noChangeArrowheads="1"/>
          </p:cNvPicPr>
          <p:nvPr/>
        </p:nvPicPr>
        <p:blipFill>
          <a:blip r:embed="rId3" cstate="print"/>
          <a:srcRect/>
          <a:stretch>
            <a:fillRect/>
          </a:stretch>
        </p:blipFill>
        <p:spPr bwMode="auto">
          <a:xfrm>
            <a:off x="2420888" y="6228184"/>
            <a:ext cx="1619875" cy="2160000"/>
          </a:xfrm>
          <a:prstGeom prst="rect">
            <a:avLst/>
          </a:prstGeom>
          <a:noFill/>
        </p:spPr>
      </p:pic>
      <p:pic>
        <p:nvPicPr>
          <p:cNvPr id="35" name="Picture 4" descr="https://www.alphalettres.fr/boutique/images_produits/pc002-permis-construire-z.jpg"/>
          <p:cNvPicPr>
            <a:picLocks noChangeAspect="1" noChangeArrowheads="1"/>
          </p:cNvPicPr>
          <p:nvPr/>
        </p:nvPicPr>
        <p:blipFill>
          <a:blip r:embed="rId3" cstate="print"/>
          <a:srcRect/>
          <a:stretch>
            <a:fillRect/>
          </a:stretch>
        </p:blipFill>
        <p:spPr bwMode="auto">
          <a:xfrm>
            <a:off x="4653136" y="6228184"/>
            <a:ext cx="1619875" cy="2160000"/>
          </a:xfrm>
          <a:prstGeom prst="rect">
            <a:avLst/>
          </a:prstGeom>
          <a:noFill/>
        </p:spPr>
      </p:pic>
      <p:pic>
        <p:nvPicPr>
          <p:cNvPr id="36" name="Picture 4" descr="https://www.alphalettres.fr/boutique/images_produits/pc002-permis-construire-z.jpg"/>
          <p:cNvPicPr>
            <a:picLocks noChangeAspect="1" noChangeArrowheads="1"/>
          </p:cNvPicPr>
          <p:nvPr/>
        </p:nvPicPr>
        <p:blipFill>
          <a:blip r:embed="rId3" cstate="print"/>
          <a:srcRect/>
          <a:stretch>
            <a:fillRect/>
          </a:stretch>
        </p:blipFill>
        <p:spPr bwMode="auto">
          <a:xfrm>
            <a:off x="4581128" y="3347864"/>
            <a:ext cx="1619875" cy="2160000"/>
          </a:xfrm>
          <a:prstGeom prst="rect">
            <a:avLst/>
          </a:prstGeom>
          <a:noFill/>
        </p:spPr>
      </p:pic>
      <p:pic>
        <p:nvPicPr>
          <p:cNvPr id="37" name="Picture 4" descr="https://www.alphalettres.fr/boutique/images_produits/pc002-permis-construire-z.jpg"/>
          <p:cNvPicPr>
            <a:picLocks noChangeAspect="1" noChangeArrowheads="1"/>
          </p:cNvPicPr>
          <p:nvPr/>
        </p:nvPicPr>
        <p:blipFill>
          <a:blip r:embed="rId3" cstate="print"/>
          <a:srcRect/>
          <a:stretch>
            <a:fillRect/>
          </a:stretch>
        </p:blipFill>
        <p:spPr bwMode="auto">
          <a:xfrm>
            <a:off x="404664" y="6300192"/>
            <a:ext cx="1619875" cy="21600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242646" y="251521"/>
          <a:ext cx="6264696" cy="8544948"/>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gridCol w="2088232">
                  <a:extLst>
                    <a:ext uri="{9D8B030D-6E8A-4147-A177-3AD203B41FA5}">
                      <a16:colId xmlns:a16="http://schemas.microsoft.com/office/drawing/2014/main" val="20001"/>
                    </a:ext>
                  </a:extLst>
                </a:gridCol>
                <a:gridCol w="2088232">
                  <a:extLst>
                    <a:ext uri="{9D8B030D-6E8A-4147-A177-3AD203B41FA5}">
                      <a16:colId xmlns:a16="http://schemas.microsoft.com/office/drawing/2014/main" val="20002"/>
                    </a:ext>
                  </a:extLst>
                </a:gridCol>
              </a:tblGrid>
              <a:tr h="28483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3200" dirty="0"/>
                    </a:p>
                  </a:txBody>
                  <a:tcPr marL="68580" marR="68580" marT="60960" marB="60960"/>
                </a:tc>
                <a:tc>
                  <a:txBody>
                    <a:bodyPr/>
                    <a:lstStyle/>
                    <a:p>
                      <a:endParaRPr lang="fr-FR" sz="2400" dirty="0"/>
                    </a:p>
                  </a:txBody>
                  <a:tcPr marL="68580" marR="68580" marT="60960" marB="60960"/>
                </a:tc>
                <a:tc>
                  <a:txBody>
                    <a:bodyPr/>
                    <a:lstStyle/>
                    <a:p>
                      <a:endParaRPr lang="fr-FR" sz="2400" dirty="0"/>
                    </a:p>
                  </a:txBody>
                  <a:tcPr marL="68580" marR="68580" marT="60960" marB="60960"/>
                </a:tc>
                <a:extLst>
                  <a:ext uri="{0D108BD9-81ED-4DB2-BD59-A6C34878D82A}">
                    <a16:rowId xmlns:a16="http://schemas.microsoft.com/office/drawing/2014/main" val="10000"/>
                  </a:ext>
                </a:extLst>
              </a:tr>
              <a:tr h="2848316">
                <a:tc>
                  <a:txBody>
                    <a:bodyPr/>
                    <a:lstStyle/>
                    <a:p>
                      <a:endParaRPr lang="fr-FR" sz="2400" dirty="0"/>
                    </a:p>
                  </a:txBody>
                  <a:tcPr marL="68580" marR="68580" marT="60960" marB="60960"/>
                </a:tc>
                <a:tc>
                  <a:txBody>
                    <a:bodyPr/>
                    <a:lstStyle/>
                    <a:p>
                      <a:endParaRPr lang="fr-FR" sz="2400" dirty="0"/>
                    </a:p>
                  </a:txBody>
                  <a:tcPr marL="68580" marR="68580" marT="60960" marB="60960"/>
                </a:tc>
                <a:tc>
                  <a:txBody>
                    <a:bodyPr/>
                    <a:lstStyle/>
                    <a:p>
                      <a:endParaRPr lang="fr-FR" sz="2400" dirty="0"/>
                    </a:p>
                  </a:txBody>
                  <a:tcPr marL="68580" marR="68580" marT="60960" marB="60960"/>
                </a:tc>
                <a:extLst>
                  <a:ext uri="{0D108BD9-81ED-4DB2-BD59-A6C34878D82A}">
                    <a16:rowId xmlns:a16="http://schemas.microsoft.com/office/drawing/2014/main" val="10001"/>
                  </a:ext>
                </a:extLst>
              </a:tr>
              <a:tr h="2848316">
                <a:tc>
                  <a:txBody>
                    <a:bodyPr/>
                    <a:lstStyle/>
                    <a:p>
                      <a:endParaRPr lang="fr-FR" sz="2400" dirty="0"/>
                    </a:p>
                  </a:txBody>
                  <a:tcPr marL="68580" marR="68580" marT="60960" marB="60960"/>
                </a:tc>
                <a:tc>
                  <a:txBody>
                    <a:bodyPr/>
                    <a:lstStyle/>
                    <a:p>
                      <a:endParaRPr lang="fr-FR" sz="2400" dirty="0"/>
                    </a:p>
                  </a:txBody>
                  <a:tcPr marL="68580" marR="68580" marT="60960" marB="60960"/>
                </a:tc>
                <a:tc>
                  <a:txBody>
                    <a:bodyPr/>
                    <a:lstStyle/>
                    <a:p>
                      <a:endParaRPr lang="fr-FR" sz="2400" dirty="0"/>
                    </a:p>
                  </a:txBody>
                  <a:tcPr marL="68580" marR="68580" marT="60960" marB="60960"/>
                </a:tc>
                <a:extLst>
                  <a:ext uri="{0D108BD9-81ED-4DB2-BD59-A6C34878D82A}">
                    <a16:rowId xmlns:a16="http://schemas.microsoft.com/office/drawing/2014/main" val="10002"/>
                  </a:ext>
                </a:extLst>
              </a:tr>
            </a:tbl>
          </a:graphicData>
        </a:graphic>
      </p:graphicFrame>
      <p:pic>
        <p:nvPicPr>
          <p:cNvPr id="22530" name="Picture 2" descr="https://cdn-01.media-brady.com/store/stfr/media/catalog/product/d/m/dmeu_picta5_209bph_1_std.lang.all.gif"/>
          <p:cNvPicPr>
            <a:picLocks noChangeAspect="1" noChangeArrowheads="1"/>
          </p:cNvPicPr>
          <p:nvPr/>
        </p:nvPicPr>
        <p:blipFill>
          <a:blip r:embed="rId2" cstate="print"/>
          <a:srcRect/>
          <a:stretch>
            <a:fillRect/>
          </a:stretch>
        </p:blipFill>
        <p:spPr bwMode="auto">
          <a:xfrm>
            <a:off x="404664" y="539552"/>
            <a:ext cx="1686927" cy="2376264"/>
          </a:xfrm>
          <a:prstGeom prst="rect">
            <a:avLst/>
          </a:prstGeom>
          <a:noFill/>
        </p:spPr>
      </p:pic>
      <p:pic>
        <p:nvPicPr>
          <p:cNvPr id="14" name="Picture 2" descr="https://cdn-01.media-brady.com/store/stfr/media/catalog/product/d/m/dmeu_picta5_209bph_1_std.lang.all.gif"/>
          <p:cNvPicPr>
            <a:picLocks noChangeAspect="1" noChangeArrowheads="1"/>
          </p:cNvPicPr>
          <p:nvPr/>
        </p:nvPicPr>
        <p:blipFill>
          <a:blip r:embed="rId2" cstate="print"/>
          <a:srcRect/>
          <a:stretch>
            <a:fillRect/>
          </a:stretch>
        </p:blipFill>
        <p:spPr bwMode="auto">
          <a:xfrm>
            <a:off x="2420888" y="539552"/>
            <a:ext cx="1686927" cy="2376264"/>
          </a:xfrm>
          <a:prstGeom prst="rect">
            <a:avLst/>
          </a:prstGeom>
          <a:noFill/>
        </p:spPr>
      </p:pic>
      <p:pic>
        <p:nvPicPr>
          <p:cNvPr id="15" name="Picture 2" descr="https://cdn-01.media-brady.com/store/stfr/media/catalog/product/d/m/dmeu_picta5_209bph_1_std.lang.all.gif"/>
          <p:cNvPicPr>
            <a:picLocks noChangeAspect="1" noChangeArrowheads="1"/>
          </p:cNvPicPr>
          <p:nvPr/>
        </p:nvPicPr>
        <p:blipFill>
          <a:blip r:embed="rId2" cstate="print"/>
          <a:srcRect/>
          <a:stretch>
            <a:fillRect/>
          </a:stretch>
        </p:blipFill>
        <p:spPr bwMode="auto">
          <a:xfrm>
            <a:off x="4653136" y="539552"/>
            <a:ext cx="1686927" cy="2376264"/>
          </a:xfrm>
          <a:prstGeom prst="rect">
            <a:avLst/>
          </a:prstGeom>
          <a:noFill/>
        </p:spPr>
      </p:pic>
      <p:pic>
        <p:nvPicPr>
          <p:cNvPr id="16" name="Picture 2" descr="https://cdn-01.media-brady.com/store/stfr/media/catalog/product/d/m/dmeu_picta5_209bph_1_std.lang.all.gif"/>
          <p:cNvPicPr>
            <a:picLocks noChangeAspect="1" noChangeArrowheads="1"/>
          </p:cNvPicPr>
          <p:nvPr/>
        </p:nvPicPr>
        <p:blipFill>
          <a:blip r:embed="rId2" cstate="print"/>
          <a:srcRect/>
          <a:stretch>
            <a:fillRect/>
          </a:stretch>
        </p:blipFill>
        <p:spPr bwMode="auto">
          <a:xfrm>
            <a:off x="476672" y="3275856"/>
            <a:ext cx="1686927" cy="2376264"/>
          </a:xfrm>
          <a:prstGeom prst="rect">
            <a:avLst/>
          </a:prstGeom>
          <a:noFill/>
        </p:spPr>
      </p:pic>
      <p:pic>
        <p:nvPicPr>
          <p:cNvPr id="22532" name="Picture 4" descr="https://www.alphalettres.fr/boutique/images_produits/pc002-permis-construire-z.jpg"/>
          <p:cNvPicPr>
            <a:picLocks noChangeAspect="1" noChangeArrowheads="1"/>
          </p:cNvPicPr>
          <p:nvPr/>
        </p:nvPicPr>
        <p:blipFill>
          <a:blip r:embed="rId3" cstate="print"/>
          <a:srcRect/>
          <a:stretch>
            <a:fillRect/>
          </a:stretch>
        </p:blipFill>
        <p:spPr bwMode="auto">
          <a:xfrm>
            <a:off x="404664" y="6228184"/>
            <a:ext cx="1619875" cy="2160000"/>
          </a:xfrm>
          <a:prstGeom prst="rect">
            <a:avLst/>
          </a:prstGeom>
          <a:noFill/>
        </p:spPr>
      </p:pic>
      <p:pic>
        <p:nvPicPr>
          <p:cNvPr id="22535" name="Picture 7"/>
          <p:cNvPicPr>
            <a:picLocks noChangeAspect="1" noChangeArrowheads="1"/>
          </p:cNvPicPr>
          <p:nvPr/>
        </p:nvPicPr>
        <p:blipFill>
          <a:blip r:embed="rId4" cstate="print"/>
          <a:srcRect/>
          <a:stretch>
            <a:fillRect/>
          </a:stretch>
        </p:blipFill>
        <p:spPr bwMode="auto">
          <a:xfrm>
            <a:off x="4581128" y="3131840"/>
            <a:ext cx="1656184" cy="2285399"/>
          </a:xfrm>
          <a:prstGeom prst="rect">
            <a:avLst/>
          </a:prstGeom>
          <a:noFill/>
          <a:ln w="9525">
            <a:noFill/>
            <a:miter lim="800000"/>
            <a:headEnd/>
            <a:tailEnd/>
          </a:ln>
        </p:spPr>
      </p:pic>
      <p:pic>
        <p:nvPicPr>
          <p:cNvPr id="26" name="Picture 7"/>
          <p:cNvPicPr>
            <a:picLocks noChangeAspect="1" noChangeArrowheads="1"/>
          </p:cNvPicPr>
          <p:nvPr/>
        </p:nvPicPr>
        <p:blipFill>
          <a:blip r:embed="rId4" cstate="print"/>
          <a:srcRect/>
          <a:stretch>
            <a:fillRect/>
          </a:stretch>
        </p:blipFill>
        <p:spPr bwMode="auto">
          <a:xfrm>
            <a:off x="2348880" y="3275856"/>
            <a:ext cx="1656184" cy="2285399"/>
          </a:xfrm>
          <a:prstGeom prst="rect">
            <a:avLst/>
          </a:prstGeom>
          <a:noFill/>
          <a:ln w="9525">
            <a:noFill/>
            <a:miter lim="800000"/>
            <a:headEnd/>
            <a:tailEnd/>
          </a:ln>
        </p:spPr>
      </p:pic>
      <p:pic>
        <p:nvPicPr>
          <p:cNvPr id="27" name="Picture 7"/>
          <p:cNvPicPr>
            <a:picLocks noChangeAspect="1" noChangeArrowheads="1"/>
          </p:cNvPicPr>
          <p:nvPr/>
        </p:nvPicPr>
        <p:blipFill>
          <a:blip r:embed="rId4" cstate="print"/>
          <a:srcRect/>
          <a:stretch>
            <a:fillRect/>
          </a:stretch>
        </p:blipFill>
        <p:spPr bwMode="auto">
          <a:xfrm>
            <a:off x="2348880" y="6228184"/>
            <a:ext cx="1656184" cy="2285399"/>
          </a:xfrm>
          <a:prstGeom prst="rect">
            <a:avLst/>
          </a:prstGeom>
          <a:noFill/>
          <a:ln w="9525">
            <a:noFill/>
            <a:miter lim="800000"/>
            <a:headEnd/>
            <a:tailEnd/>
          </a:ln>
        </p:spPr>
      </p:pic>
      <p:pic>
        <p:nvPicPr>
          <p:cNvPr id="28" name="Picture 7"/>
          <p:cNvPicPr>
            <a:picLocks noChangeAspect="1" noChangeArrowheads="1"/>
          </p:cNvPicPr>
          <p:nvPr/>
        </p:nvPicPr>
        <p:blipFill>
          <a:blip r:embed="rId4" cstate="print"/>
          <a:srcRect/>
          <a:stretch>
            <a:fillRect/>
          </a:stretch>
        </p:blipFill>
        <p:spPr bwMode="auto">
          <a:xfrm>
            <a:off x="4581128" y="6084168"/>
            <a:ext cx="1656184" cy="2285399"/>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242646" y="251521"/>
          <a:ext cx="6264696" cy="8544948"/>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gridCol w="2088232">
                  <a:extLst>
                    <a:ext uri="{9D8B030D-6E8A-4147-A177-3AD203B41FA5}">
                      <a16:colId xmlns:a16="http://schemas.microsoft.com/office/drawing/2014/main" val="20001"/>
                    </a:ext>
                  </a:extLst>
                </a:gridCol>
                <a:gridCol w="2088232">
                  <a:extLst>
                    <a:ext uri="{9D8B030D-6E8A-4147-A177-3AD203B41FA5}">
                      <a16:colId xmlns:a16="http://schemas.microsoft.com/office/drawing/2014/main" val="20002"/>
                    </a:ext>
                  </a:extLst>
                </a:gridCol>
              </a:tblGrid>
              <a:tr h="28483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3200" dirty="0"/>
                    </a:p>
                  </a:txBody>
                  <a:tcPr marL="68580" marR="68580" marT="60960" marB="60960"/>
                </a:tc>
                <a:tc>
                  <a:txBody>
                    <a:bodyPr/>
                    <a:lstStyle/>
                    <a:p>
                      <a:endParaRPr lang="fr-FR" sz="2400" dirty="0"/>
                    </a:p>
                  </a:txBody>
                  <a:tcPr marL="68580" marR="68580" marT="60960" marB="60960"/>
                </a:tc>
                <a:tc>
                  <a:txBody>
                    <a:bodyPr/>
                    <a:lstStyle/>
                    <a:p>
                      <a:endParaRPr lang="fr-FR" sz="2400" dirty="0"/>
                    </a:p>
                  </a:txBody>
                  <a:tcPr marL="68580" marR="68580" marT="60960" marB="60960"/>
                </a:tc>
                <a:extLst>
                  <a:ext uri="{0D108BD9-81ED-4DB2-BD59-A6C34878D82A}">
                    <a16:rowId xmlns:a16="http://schemas.microsoft.com/office/drawing/2014/main" val="10000"/>
                  </a:ext>
                </a:extLst>
              </a:tr>
              <a:tr h="2848316">
                <a:tc>
                  <a:txBody>
                    <a:bodyPr/>
                    <a:lstStyle/>
                    <a:p>
                      <a:endParaRPr lang="fr-FR" sz="2400" dirty="0"/>
                    </a:p>
                  </a:txBody>
                  <a:tcPr marL="68580" marR="68580" marT="60960" marB="60960"/>
                </a:tc>
                <a:tc>
                  <a:txBody>
                    <a:bodyPr/>
                    <a:lstStyle/>
                    <a:p>
                      <a:endParaRPr lang="fr-FR" sz="2400" dirty="0"/>
                    </a:p>
                  </a:txBody>
                  <a:tcPr marL="68580" marR="68580" marT="60960" marB="60960"/>
                </a:tc>
                <a:tc>
                  <a:txBody>
                    <a:bodyPr/>
                    <a:lstStyle/>
                    <a:p>
                      <a:endParaRPr lang="fr-FR" sz="2400" dirty="0"/>
                    </a:p>
                  </a:txBody>
                  <a:tcPr marL="68580" marR="68580" marT="60960" marB="60960"/>
                </a:tc>
                <a:extLst>
                  <a:ext uri="{0D108BD9-81ED-4DB2-BD59-A6C34878D82A}">
                    <a16:rowId xmlns:a16="http://schemas.microsoft.com/office/drawing/2014/main" val="10001"/>
                  </a:ext>
                </a:extLst>
              </a:tr>
              <a:tr h="2848316">
                <a:tc>
                  <a:txBody>
                    <a:bodyPr/>
                    <a:lstStyle/>
                    <a:p>
                      <a:endParaRPr lang="fr-FR" sz="2400" dirty="0"/>
                    </a:p>
                  </a:txBody>
                  <a:tcPr marL="68580" marR="68580" marT="60960" marB="60960"/>
                </a:tc>
                <a:tc>
                  <a:txBody>
                    <a:bodyPr/>
                    <a:lstStyle/>
                    <a:p>
                      <a:endParaRPr lang="fr-FR" sz="2400" dirty="0"/>
                    </a:p>
                  </a:txBody>
                  <a:tcPr marL="68580" marR="68580" marT="60960" marB="60960"/>
                </a:tc>
                <a:tc>
                  <a:txBody>
                    <a:bodyPr/>
                    <a:lstStyle/>
                    <a:p>
                      <a:endParaRPr lang="fr-FR" sz="2400" dirty="0"/>
                    </a:p>
                  </a:txBody>
                  <a:tcPr marL="68580" marR="68580" marT="60960" marB="60960"/>
                </a:tc>
                <a:extLst>
                  <a:ext uri="{0D108BD9-81ED-4DB2-BD59-A6C34878D82A}">
                    <a16:rowId xmlns:a16="http://schemas.microsoft.com/office/drawing/2014/main" val="10002"/>
                  </a:ext>
                </a:extLst>
              </a:tr>
            </a:tbl>
          </a:graphicData>
        </a:graphic>
      </p:graphicFrame>
      <p:pic>
        <p:nvPicPr>
          <p:cNvPr id="12" name="Picture 7"/>
          <p:cNvPicPr>
            <a:picLocks noChangeAspect="1" noChangeArrowheads="1"/>
          </p:cNvPicPr>
          <p:nvPr/>
        </p:nvPicPr>
        <p:blipFill>
          <a:blip r:embed="rId2" cstate="print"/>
          <a:srcRect/>
          <a:stretch>
            <a:fillRect/>
          </a:stretch>
        </p:blipFill>
        <p:spPr bwMode="auto">
          <a:xfrm>
            <a:off x="404663" y="467544"/>
            <a:ext cx="1774215" cy="2448272"/>
          </a:xfrm>
          <a:prstGeom prst="rect">
            <a:avLst/>
          </a:prstGeom>
          <a:noFill/>
          <a:ln w="9525">
            <a:noFill/>
            <a:miter lim="800000"/>
            <a:headEnd/>
            <a:tailEnd/>
          </a:ln>
        </p:spPr>
      </p:pic>
      <p:pic>
        <p:nvPicPr>
          <p:cNvPr id="23558" name="Picture 6" descr="Afficher l’image source"/>
          <p:cNvPicPr>
            <a:picLocks noChangeAspect="1" noChangeArrowheads="1"/>
          </p:cNvPicPr>
          <p:nvPr/>
        </p:nvPicPr>
        <p:blipFill>
          <a:blip r:embed="rId3" cstate="print"/>
          <a:srcRect/>
          <a:stretch>
            <a:fillRect/>
          </a:stretch>
        </p:blipFill>
        <p:spPr bwMode="auto">
          <a:xfrm>
            <a:off x="2852936" y="323528"/>
            <a:ext cx="1041070" cy="2664296"/>
          </a:xfrm>
          <a:prstGeom prst="rect">
            <a:avLst/>
          </a:prstGeom>
          <a:noFill/>
        </p:spPr>
      </p:pic>
      <p:pic>
        <p:nvPicPr>
          <p:cNvPr id="19" name="Picture 6" descr="Afficher l’image source"/>
          <p:cNvPicPr>
            <a:picLocks noChangeAspect="1" noChangeArrowheads="1"/>
          </p:cNvPicPr>
          <p:nvPr/>
        </p:nvPicPr>
        <p:blipFill>
          <a:blip r:embed="rId3" cstate="print"/>
          <a:srcRect/>
          <a:stretch>
            <a:fillRect/>
          </a:stretch>
        </p:blipFill>
        <p:spPr bwMode="auto">
          <a:xfrm>
            <a:off x="5013176" y="323528"/>
            <a:ext cx="1041070" cy="2664296"/>
          </a:xfrm>
          <a:prstGeom prst="rect">
            <a:avLst/>
          </a:prstGeom>
          <a:noFill/>
        </p:spPr>
      </p:pic>
      <p:pic>
        <p:nvPicPr>
          <p:cNvPr id="20" name="Picture 6" descr="Afficher l’image source"/>
          <p:cNvPicPr>
            <a:picLocks noChangeAspect="1" noChangeArrowheads="1"/>
          </p:cNvPicPr>
          <p:nvPr/>
        </p:nvPicPr>
        <p:blipFill>
          <a:blip r:embed="rId3" cstate="print"/>
          <a:srcRect/>
          <a:stretch>
            <a:fillRect/>
          </a:stretch>
        </p:blipFill>
        <p:spPr bwMode="auto">
          <a:xfrm>
            <a:off x="692696" y="3131840"/>
            <a:ext cx="1041070" cy="2664296"/>
          </a:xfrm>
          <a:prstGeom prst="rect">
            <a:avLst/>
          </a:prstGeom>
          <a:noFill/>
        </p:spPr>
      </p:pic>
      <p:pic>
        <p:nvPicPr>
          <p:cNvPr id="21" name="Picture 6" descr="Afficher l’image source"/>
          <p:cNvPicPr>
            <a:picLocks noChangeAspect="1" noChangeArrowheads="1"/>
          </p:cNvPicPr>
          <p:nvPr/>
        </p:nvPicPr>
        <p:blipFill>
          <a:blip r:embed="rId3" cstate="print"/>
          <a:srcRect/>
          <a:stretch>
            <a:fillRect/>
          </a:stretch>
        </p:blipFill>
        <p:spPr bwMode="auto">
          <a:xfrm>
            <a:off x="2924944" y="3203848"/>
            <a:ext cx="1041070" cy="2664296"/>
          </a:xfrm>
          <a:prstGeom prst="rect">
            <a:avLst/>
          </a:prstGeom>
          <a:noFill/>
        </p:spPr>
      </p:pic>
      <p:pic>
        <p:nvPicPr>
          <p:cNvPr id="22" name="Picture 6" descr="Afficher l’image source"/>
          <p:cNvPicPr>
            <a:picLocks noChangeAspect="1" noChangeArrowheads="1"/>
          </p:cNvPicPr>
          <p:nvPr/>
        </p:nvPicPr>
        <p:blipFill>
          <a:blip r:embed="rId3" cstate="print"/>
          <a:srcRect/>
          <a:stretch>
            <a:fillRect/>
          </a:stretch>
        </p:blipFill>
        <p:spPr bwMode="auto">
          <a:xfrm>
            <a:off x="4941168" y="3203848"/>
            <a:ext cx="1041070" cy="2664296"/>
          </a:xfrm>
          <a:prstGeom prst="rect">
            <a:avLst/>
          </a:prstGeom>
          <a:noFill/>
        </p:spPr>
      </p:pic>
      <p:pic>
        <p:nvPicPr>
          <p:cNvPr id="23560" name="Picture 8" descr=" Montereau, ce mercredi. Il faudra plus d’un mois et demi pour détruire par grignotage la barre des 110 rapatriés, en bordure du square Beaumarchais."/>
          <p:cNvPicPr>
            <a:picLocks noChangeAspect="1" noChangeArrowheads="1"/>
          </p:cNvPicPr>
          <p:nvPr/>
        </p:nvPicPr>
        <p:blipFill>
          <a:blip r:embed="rId4" cstate="print">
            <a:grayscl/>
          </a:blip>
          <a:srcRect/>
          <a:stretch>
            <a:fillRect/>
          </a:stretch>
        </p:blipFill>
        <p:spPr bwMode="auto">
          <a:xfrm>
            <a:off x="404664" y="6372200"/>
            <a:ext cx="1614330" cy="1368151"/>
          </a:xfrm>
          <a:prstGeom prst="rect">
            <a:avLst/>
          </a:prstGeom>
          <a:noFill/>
        </p:spPr>
      </p:pic>
      <p:pic>
        <p:nvPicPr>
          <p:cNvPr id="25" name="Picture 8" descr=" Montereau, ce mercredi. Il faudra plus d’un mois et demi pour détruire par grignotage la barre des 110 rapatriés, en bordure du square Beaumarchais."/>
          <p:cNvPicPr>
            <a:picLocks noChangeAspect="1" noChangeArrowheads="1"/>
          </p:cNvPicPr>
          <p:nvPr/>
        </p:nvPicPr>
        <p:blipFill>
          <a:blip r:embed="rId4" cstate="print">
            <a:grayscl/>
          </a:blip>
          <a:srcRect/>
          <a:stretch>
            <a:fillRect/>
          </a:stretch>
        </p:blipFill>
        <p:spPr bwMode="auto">
          <a:xfrm>
            <a:off x="2492896" y="6372200"/>
            <a:ext cx="1614330" cy="1368151"/>
          </a:xfrm>
          <a:prstGeom prst="rect">
            <a:avLst/>
          </a:prstGeom>
          <a:noFill/>
        </p:spPr>
      </p:pic>
      <p:pic>
        <p:nvPicPr>
          <p:cNvPr id="29" name="Picture 8" descr=" Montereau, ce mercredi. Il faudra plus d’un mois et demi pour détruire par grignotage la barre des 110 rapatriés, en bordure du square Beaumarchais."/>
          <p:cNvPicPr>
            <a:picLocks noChangeAspect="1" noChangeArrowheads="1"/>
          </p:cNvPicPr>
          <p:nvPr/>
        </p:nvPicPr>
        <p:blipFill>
          <a:blip r:embed="rId4" cstate="print">
            <a:grayscl/>
          </a:blip>
          <a:srcRect/>
          <a:stretch>
            <a:fillRect/>
          </a:stretch>
        </p:blipFill>
        <p:spPr bwMode="auto">
          <a:xfrm>
            <a:off x="4653136" y="6372200"/>
            <a:ext cx="1614330" cy="1368151"/>
          </a:xfrm>
          <a:prstGeom prst="rect">
            <a:avLst/>
          </a:prstGeom>
          <a:noFill/>
        </p:spPr>
      </p:pic>
      <p:pic>
        <p:nvPicPr>
          <p:cNvPr id="30" name="Picture 4"/>
          <p:cNvPicPr>
            <a:picLocks noChangeAspect="1" noChangeArrowheads="1"/>
          </p:cNvPicPr>
          <p:nvPr/>
        </p:nvPicPr>
        <p:blipFill>
          <a:blip r:embed="rId5" cstate="print"/>
          <a:srcRect/>
          <a:stretch>
            <a:fillRect/>
          </a:stretch>
        </p:blipFill>
        <p:spPr bwMode="auto">
          <a:xfrm>
            <a:off x="5301208" y="7884368"/>
            <a:ext cx="340565" cy="874800"/>
          </a:xfrm>
          <a:prstGeom prst="rect">
            <a:avLst/>
          </a:prstGeom>
          <a:noFill/>
          <a:ln w="9525">
            <a:noFill/>
            <a:miter lim="800000"/>
            <a:headEnd/>
            <a:tailEnd/>
          </a:ln>
        </p:spPr>
      </p:pic>
      <p:pic>
        <p:nvPicPr>
          <p:cNvPr id="23561" name="Picture 9"/>
          <p:cNvPicPr>
            <a:picLocks noChangeAspect="1" noChangeArrowheads="1"/>
          </p:cNvPicPr>
          <p:nvPr/>
        </p:nvPicPr>
        <p:blipFill>
          <a:blip r:embed="rId6" cstate="print"/>
          <a:srcRect/>
          <a:stretch>
            <a:fillRect/>
          </a:stretch>
        </p:blipFill>
        <p:spPr bwMode="auto">
          <a:xfrm>
            <a:off x="1052736" y="7812360"/>
            <a:ext cx="485906" cy="874800"/>
          </a:xfrm>
          <a:prstGeom prst="rect">
            <a:avLst/>
          </a:prstGeom>
          <a:noFill/>
          <a:ln w="9525">
            <a:noFill/>
            <a:miter lim="800000"/>
            <a:headEnd/>
            <a:tailEnd/>
          </a:ln>
        </p:spPr>
      </p:pic>
      <p:pic>
        <p:nvPicPr>
          <p:cNvPr id="23562" name="Picture 10"/>
          <p:cNvPicPr>
            <a:picLocks noChangeAspect="1" noChangeArrowheads="1"/>
          </p:cNvPicPr>
          <p:nvPr/>
        </p:nvPicPr>
        <p:blipFill>
          <a:blip r:embed="rId7" cstate="print"/>
          <a:srcRect/>
          <a:stretch>
            <a:fillRect/>
          </a:stretch>
        </p:blipFill>
        <p:spPr bwMode="auto">
          <a:xfrm>
            <a:off x="3140968" y="7884368"/>
            <a:ext cx="398368" cy="8748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242646" y="251521"/>
          <a:ext cx="6264696" cy="8544948"/>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gridCol w="2088232">
                  <a:extLst>
                    <a:ext uri="{9D8B030D-6E8A-4147-A177-3AD203B41FA5}">
                      <a16:colId xmlns:a16="http://schemas.microsoft.com/office/drawing/2014/main" val="20001"/>
                    </a:ext>
                  </a:extLst>
                </a:gridCol>
                <a:gridCol w="2088232">
                  <a:extLst>
                    <a:ext uri="{9D8B030D-6E8A-4147-A177-3AD203B41FA5}">
                      <a16:colId xmlns:a16="http://schemas.microsoft.com/office/drawing/2014/main" val="20002"/>
                    </a:ext>
                  </a:extLst>
                </a:gridCol>
              </a:tblGrid>
              <a:tr h="28483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3200" dirty="0"/>
                    </a:p>
                  </a:txBody>
                  <a:tcPr marL="68580" marR="68580" marT="60960" marB="60960"/>
                </a:tc>
                <a:tc>
                  <a:txBody>
                    <a:bodyPr/>
                    <a:lstStyle/>
                    <a:p>
                      <a:endParaRPr lang="fr-FR" sz="2400" dirty="0"/>
                    </a:p>
                  </a:txBody>
                  <a:tcPr marL="68580" marR="68580" marT="60960" marB="60960"/>
                </a:tc>
                <a:tc>
                  <a:txBody>
                    <a:bodyPr/>
                    <a:lstStyle/>
                    <a:p>
                      <a:endParaRPr lang="fr-FR" sz="2400" dirty="0"/>
                    </a:p>
                  </a:txBody>
                  <a:tcPr marL="68580" marR="68580" marT="60960" marB="60960"/>
                </a:tc>
                <a:extLst>
                  <a:ext uri="{0D108BD9-81ED-4DB2-BD59-A6C34878D82A}">
                    <a16:rowId xmlns:a16="http://schemas.microsoft.com/office/drawing/2014/main" val="10000"/>
                  </a:ext>
                </a:extLst>
              </a:tr>
              <a:tr h="2848316">
                <a:tc>
                  <a:txBody>
                    <a:bodyPr/>
                    <a:lstStyle/>
                    <a:p>
                      <a:endParaRPr lang="fr-FR" sz="2400" dirty="0"/>
                    </a:p>
                  </a:txBody>
                  <a:tcPr marL="68580" marR="68580" marT="60960" marB="60960"/>
                </a:tc>
                <a:tc>
                  <a:txBody>
                    <a:bodyPr/>
                    <a:lstStyle/>
                    <a:p>
                      <a:endParaRPr lang="fr-FR" sz="2400" dirty="0"/>
                    </a:p>
                  </a:txBody>
                  <a:tcPr marL="68580" marR="68580" marT="60960" marB="60960"/>
                </a:tc>
                <a:tc>
                  <a:txBody>
                    <a:bodyPr/>
                    <a:lstStyle/>
                    <a:p>
                      <a:endParaRPr lang="fr-FR" sz="2400" dirty="0"/>
                    </a:p>
                  </a:txBody>
                  <a:tcPr marL="68580" marR="68580" marT="60960" marB="60960"/>
                </a:tc>
                <a:extLst>
                  <a:ext uri="{0D108BD9-81ED-4DB2-BD59-A6C34878D82A}">
                    <a16:rowId xmlns:a16="http://schemas.microsoft.com/office/drawing/2014/main" val="10001"/>
                  </a:ext>
                </a:extLst>
              </a:tr>
              <a:tr h="2848316">
                <a:tc>
                  <a:txBody>
                    <a:bodyPr/>
                    <a:lstStyle/>
                    <a:p>
                      <a:endParaRPr lang="fr-FR" sz="2400" dirty="0"/>
                    </a:p>
                  </a:txBody>
                  <a:tcPr marL="68580" marR="68580" marT="60960" marB="60960"/>
                </a:tc>
                <a:tc>
                  <a:txBody>
                    <a:bodyPr/>
                    <a:lstStyle/>
                    <a:p>
                      <a:endParaRPr lang="fr-FR" sz="2400" dirty="0"/>
                    </a:p>
                  </a:txBody>
                  <a:tcPr marL="68580" marR="68580" marT="60960" marB="60960"/>
                </a:tc>
                <a:tc>
                  <a:txBody>
                    <a:bodyPr/>
                    <a:lstStyle/>
                    <a:p>
                      <a:endParaRPr lang="fr-FR" sz="2400" dirty="0"/>
                    </a:p>
                  </a:txBody>
                  <a:tcPr marL="68580" marR="68580" marT="60960" marB="60960"/>
                </a:tc>
                <a:extLst>
                  <a:ext uri="{0D108BD9-81ED-4DB2-BD59-A6C34878D82A}">
                    <a16:rowId xmlns:a16="http://schemas.microsoft.com/office/drawing/2014/main" val="10002"/>
                  </a:ext>
                </a:extLst>
              </a:tr>
            </a:tbl>
          </a:graphicData>
        </a:graphic>
      </p:graphicFrame>
      <p:pic>
        <p:nvPicPr>
          <p:cNvPr id="23560" name="Picture 8" descr=" Montereau, ce mercredi. Il faudra plus d’un mois et demi pour détruire par grignotage la barre des 110 rapatriés, en bordure du square Beaumarchais."/>
          <p:cNvPicPr>
            <a:picLocks noChangeAspect="1" noChangeArrowheads="1"/>
          </p:cNvPicPr>
          <p:nvPr/>
        </p:nvPicPr>
        <p:blipFill>
          <a:blip r:embed="rId2" cstate="print">
            <a:grayscl/>
          </a:blip>
          <a:srcRect/>
          <a:stretch>
            <a:fillRect/>
          </a:stretch>
        </p:blipFill>
        <p:spPr bwMode="auto">
          <a:xfrm>
            <a:off x="404664" y="6372200"/>
            <a:ext cx="1614330" cy="1368151"/>
          </a:xfrm>
          <a:prstGeom prst="rect">
            <a:avLst/>
          </a:prstGeom>
          <a:noFill/>
        </p:spPr>
      </p:pic>
      <p:pic>
        <p:nvPicPr>
          <p:cNvPr id="25" name="Picture 8" descr=" Montereau, ce mercredi. Il faudra plus d’un mois et demi pour détruire par grignotage la barre des 110 rapatriés, en bordure du square Beaumarchais."/>
          <p:cNvPicPr>
            <a:picLocks noChangeAspect="1" noChangeArrowheads="1"/>
          </p:cNvPicPr>
          <p:nvPr/>
        </p:nvPicPr>
        <p:blipFill>
          <a:blip r:embed="rId2" cstate="print">
            <a:grayscl/>
          </a:blip>
          <a:srcRect/>
          <a:stretch>
            <a:fillRect/>
          </a:stretch>
        </p:blipFill>
        <p:spPr bwMode="auto">
          <a:xfrm>
            <a:off x="2492896" y="6372200"/>
            <a:ext cx="1614330" cy="1368151"/>
          </a:xfrm>
          <a:prstGeom prst="rect">
            <a:avLst/>
          </a:prstGeom>
          <a:noFill/>
        </p:spPr>
      </p:pic>
      <p:pic>
        <p:nvPicPr>
          <p:cNvPr id="29" name="Picture 8" descr=" Montereau, ce mercredi. Il faudra plus d’un mois et demi pour détruire par grignotage la barre des 110 rapatriés, en bordure du square Beaumarchais."/>
          <p:cNvPicPr>
            <a:picLocks noChangeAspect="1" noChangeArrowheads="1"/>
          </p:cNvPicPr>
          <p:nvPr/>
        </p:nvPicPr>
        <p:blipFill>
          <a:blip r:embed="rId2" cstate="print">
            <a:grayscl/>
          </a:blip>
          <a:srcRect/>
          <a:stretch>
            <a:fillRect/>
          </a:stretch>
        </p:blipFill>
        <p:spPr bwMode="auto">
          <a:xfrm>
            <a:off x="4653136" y="6372200"/>
            <a:ext cx="1614330" cy="1368151"/>
          </a:xfrm>
          <a:prstGeom prst="rect">
            <a:avLst/>
          </a:prstGeom>
          <a:noFill/>
        </p:spPr>
      </p:pic>
      <p:pic>
        <p:nvPicPr>
          <p:cNvPr id="15" name="Picture 8" descr=" Montereau, ce mercredi. Il faudra plus d’un mois et demi pour détruire par grignotage la barre des 110 rapatriés, en bordure du square Beaumarchais."/>
          <p:cNvPicPr>
            <a:picLocks noChangeAspect="1" noChangeArrowheads="1"/>
          </p:cNvPicPr>
          <p:nvPr/>
        </p:nvPicPr>
        <p:blipFill>
          <a:blip r:embed="rId2" cstate="print">
            <a:grayscl/>
          </a:blip>
          <a:srcRect/>
          <a:stretch>
            <a:fillRect/>
          </a:stretch>
        </p:blipFill>
        <p:spPr bwMode="auto">
          <a:xfrm>
            <a:off x="4581128" y="3563888"/>
            <a:ext cx="1614330" cy="1368151"/>
          </a:xfrm>
          <a:prstGeom prst="rect">
            <a:avLst/>
          </a:prstGeom>
          <a:noFill/>
        </p:spPr>
      </p:pic>
      <p:pic>
        <p:nvPicPr>
          <p:cNvPr id="16" name="Picture 8" descr=" Montereau, ce mercredi. Il faudra plus d’un mois et demi pour détruire par grignotage la barre des 110 rapatriés, en bordure du square Beaumarchais."/>
          <p:cNvPicPr>
            <a:picLocks noChangeAspect="1" noChangeArrowheads="1"/>
          </p:cNvPicPr>
          <p:nvPr/>
        </p:nvPicPr>
        <p:blipFill>
          <a:blip r:embed="rId2" cstate="print">
            <a:grayscl/>
          </a:blip>
          <a:srcRect/>
          <a:stretch>
            <a:fillRect/>
          </a:stretch>
        </p:blipFill>
        <p:spPr bwMode="auto">
          <a:xfrm>
            <a:off x="2492896" y="3563888"/>
            <a:ext cx="1614330" cy="1368151"/>
          </a:xfrm>
          <a:prstGeom prst="rect">
            <a:avLst/>
          </a:prstGeom>
          <a:noFill/>
        </p:spPr>
      </p:pic>
      <p:pic>
        <p:nvPicPr>
          <p:cNvPr id="24578" name="Picture 2"/>
          <p:cNvPicPr>
            <a:picLocks noChangeAspect="1" noChangeArrowheads="1"/>
          </p:cNvPicPr>
          <p:nvPr/>
        </p:nvPicPr>
        <p:blipFill>
          <a:blip r:embed="rId3" cstate="print"/>
          <a:srcRect/>
          <a:stretch>
            <a:fillRect/>
          </a:stretch>
        </p:blipFill>
        <p:spPr bwMode="auto">
          <a:xfrm>
            <a:off x="1052736" y="7812360"/>
            <a:ext cx="360040" cy="874612"/>
          </a:xfrm>
          <a:prstGeom prst="rect">
            <a:avLst/>
          </a:prstGeom>
          <a:noFill/>
          <a:ln w="9525">
            <a:noFill/>
            <a:miter lim="800000"/>
            <a:headEnd/>
            <a:tailEnd/>
          </a:ln>
        </p:spPr>
      </p:pic>
      <p:pic>
        <p:nvPicPr>
          <p:cNvPr id="17" name="Picture 2"/>
          <p:cNvPicPr>
            <a:picLocks noChangeAspect="1" noChangeArrowheads="1"/>
          </p:cNvPicPr>
          <p:nvPr/>
        </p:nvPicPr>
        <p:blipFill>
          <a:blip r:embed="rId3" cstate="print"/>
          <a:srcRect/>
          <a:stretch>
            <a:fillRect/>
          </a:stretch>
        </p:blipFill>
        <p:spPr bwMode="auto">
          <a:xfrm>
            <a:off x="3140968" y="7812360"/>
            <a:ext cx="360040" cy="874612"/>
          </a:xfrm>
          <a:prstGeom prst="rect">
            <a:avLst/>
          </a:prstGeom>
          <a:noFill/>
          <a:ln w="9525">
            <a:noFill/>
            <a:miter lim="800000"/>
            <a:headEnd/>
            <a:tailEnd/>
          </a:ln>
        </p:spPr>
      </p:pic>
      <p:pic>
        <p:nvPicPr>
          <p:cNvPr id="24579" name="Picture 3"/>
          <p:cNvPicPr>
            <a:picLocks noChangeAspect="1" noChangeArrowheads="1"/>
          </p:cNvPicPr>
          <p:nvPr/>
        </p:nvPicPr>
        <p:blipFill>
          <a:blip r:embed="rId4" cstate="print"/>
          <a:srcRect/>
          <a:stretch>
            <a:fillRect/>
          </a:stretch>
        </p:blipFill>
        <p:spPr bwMode="auto">
          <a:xfrm>
            <a:off x="5301208" y="7812360"/>
            <a:ext cx="414338" cy="876300"/>
          </a:xfrm>
          <a:prstGeom prst="rect">
            <a:avLst/>
          </a:prstGeom>
          <a:noFill/>
          <a:ln w="9525">
            <a:noFill/>
            <a:miter lim="800000"/>
            <a:headEnd/>
            <a:tailEnd/>
          </a:ln>
        </p:spPr>
      </p:pic>
      <p:pic>
        <p:nvPicPr>
          <p:cNvPr id="23" name="Picture 3"/>
          <p:cNvPicPr>
            <a:picLocks noChangeAspect="1" noChangeArrowheads="1"/>
          </p:cNvPicPr>
          <p:nvPr/>
        </p:nvPicPr>
        <p:blipFill>
          <a:blip r:embed="rId4" cstate="print"/>
          <a:srcRect/>
          <a:stretch>
            <a:fillRect/>
          </a:stretch>
        </p:blipFill>
        <p:spPr bwMode="auto">
          <a:xfrm>
            <a:off x="5229200" y="5004048"/>
            <a:ext cx="414338" cy="876300"/>
          </a:xfrm>
          <a:prstGeom prst="rect">
            <a:avLst/>
          </a:prstGeom>
          <a:noFill/>
          <a:ln w="9525">
            <a:noFill/>
            <a:miter lim="800000"/>
            <a:headEnd/>
            <a:tailEnd/>
          </a:ln>
        </p:spPr>
      </p:pic>
      <p:pic>
        <p:nvPicPr>
          <p:cNvPr id="24580" name="Picture 4"/>
          <p:cNvPicPr>
            <a:picLocks noChangeAspect="1" noChangeArrowheads="1"/>
          </p:cNvPicPr>
          <p:nvPr/>
        </p:nvPicPr>
        <p:blipFill>
          <a:blip r:embed="rId5" cstate="print"/>
          <a:srcRect/>
          <a:stretch>
            <a:fillRect/>
          </a:stretch>
        </p:blipFill>
        <p:spPr bwMode="auto">
          <a:xfrm>
            <a:off x="3212976" y="5004048"/>
            <a:ext cx="340565" cy="8748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000" dirty="0"/>
              <a:t>PREMIER TOUR </a:t>
            </a:r>
            <a:br>
              <a:rPr lang="fr-FR" sz="3000" dirty="0"/>
            </a:br>
            <a:r>
              <a:rPr lang="fr-FR" sz="3000" dirty="0"/>
              <a:t> de l’élève A</a:t>
            </a:r>
          </a:p>
        </p:txBody>
      </p:sp>
      <p:pic>
        <p:nvPicPr>
          <p:cNvPr id="25602" name="Picture 2"/>
          <p:cNvPicPr>
            <a:picLocks noChangeAspect="1" noChangeArrowheads="1"/>
          </p:cNvPicPr>
          <p:nvPr/>
        </p:nvPicPr>
        <p:blipFill>
          <a:blip r:embed="rId2" cstate="print"/>
          <a:srcRect r="36449"/>
          <a:stretch>
            <a:fillRect/>
          </a:stretch>
        </p:blipFill>
        <p:spPr bwMode="auto">
          <a:xfrm>
            <a:off x="1772816" y="2195736"/>
            <a:ext cx="1100381" cy="1404000"/>
          </a:xfrm>
          <a:prstGeom prst="rect">
            <a:avLst/>
          </a:prstGeom>
          <a:noFill/>
          <a:ln w="9525">
            <a:solidFill>
              <a:schemeClr val="tx1"/>
            </a:solidFill>
            <a:miter lim="800000"/>
            <a:headEnd/>
            <a:tailEnd/>
          </a:ln>
        </p:spPr>
      </p:pic>
      <p:pic>
        <p:nvPicPr>
          <p:cNvPr id="25604" name="Picture 4"/>
          <p:cNvPicPr>
            <a:picLocks noChangeAspect="1" noChangeArrowheads="1"/>
          </p:cNvPicPr>
          <p:nvPr/>
        </p:nvPicPr>
        <p:blipFill>
          <a:blip r:embed="rId3" cstate="print"/>
          <a:srcRect/>
          <a:stretch>
            <a:fillRect/>
          </a:stretch>
        </p:blipFill>
        <p:spPr bwMode="auto">
          <a:xfrm>
            <a:off x="3068960" y="2195736"/>
            <a:ext cx="1080120" cy="1404489"/>
          </a:xfrm>
          <a:prstGeom prst="rect">
            <a:avLst/>
          </a:prstGeom>
          <a:noFill/>
          <a:ln w="9525">
            <a:solidFill>
              <a:schemeClr val="tx1"/>
            </a:solidFill>
            <a:miter lim="800000"/>
            <a:headEnd/>
            <a:tailEnd/>
          </a:ln>
        </p:spPr>
      </p:pic>
      <p:pic>
        <p:nvPicPr>
          <p:cNvPr id="25605" name="Picture 5"/>
          <p:cNvPicPr>
            <a:picLocks noChangeAspect="1" noChangeArrowheads="1"/>
          </p:cNvPicPr>
          <p:nvPr/>
        </p:nvPicPr>
        <p:blipFill>
          <a:blip r:embed="rId4" cstate="print"/>
          <a:srcRect/>
          <a:stretch>
            <a:fillRect/>
          </a:stretch>
        </p:blipFill>
        <p:spPr bwMode="auto">
          <a:xfrm>
            <a:off x="4293096" y="2195736"/>
            <a:ext cx="945472" cy="1404000"/>
          </a:xfrm>
          <a:prstGeom prst="rect">
            <a:avLst/>
          </a:prstGeom>
          <a:noFill/>
          <a:ln w="9525">
            <a:solidFill>
              <a:schemeClr val="tx1"/>
            </a:solidFill>
            <a:miter lim="800000"/>
            <a:headEnd/>
            <a:tailEnd/>
          </a:ln>
        </p:spPr>
      </p:pic>
      <p:pic>
        <p:nvPicPr>
          <p:cNvPr id="25606" name="Picture 6"/>
          <p:cNvPicPr>
            <a:picLocks noChangeAspect="1" noChangeArrowheads="1"/>
          </p:cNvPicPr>
          <p:nvPr/>
        </p:nvPicPr>
        <p:blipFill>
          <a:blip r:embed="rId5" cstate="print"/>
          <a:srcRect/>
          <a:stretch>
            <a:fillRect/>
          </a:stretch>
        </p:blipFill>
        <p:spPr bwMode="auto">
          <a:xfrm>
            <a:off x="5445224" y="2195736"/>
            <a:ext cx="1071636" cy="1404000"/>
          </a:xfrm>
          <a:prstGeom prst="rect">
            <a:avLst/>
          </a:prstGeom>
          <a:noFill/>
          <a:ln w="9525">
            <a:solidFill>
              <a:schemeClr val="tx1"/>
            </a:solidFill>
            <a:miter lim="800000"/>
            <a:headEnd/>
            <a:tailEnd/>
          </a:ln>
        </p:spPr>
      </p:pic>
      <p:pic>
        <p:nvPicPr>
          <p:cNvPr id="25607" name="Picture 7"/>
          <p:cNvPicPr>
            <a:picLocks noChangeAspect="1" noChangeArrowheads="1"/>
          </p:cNvPicPr>
          <p:nvPr/>
        </p:nvPicPr>
        <p:blipFill>
          <a:blip r:embed="rId6" cstate="print"/>
          <a:srcRect/>
          <a:stretch>
            <a:fillRect/>
          </a:stretch>
        </p:blipFill>
        <p:spPr bwMode="auto">
          <a:xfrm>
            <a:off x="476672" y="2195736"/>
            <a:ext cx="1129965" cy="1404000"/>
          </a:xfrm>
          <a:prstGeom prst="rect">
            <a:avLst/>
          </a:prstGeom>
          <a:noFill/>
          <a:ln w="9525">
            <a:solidFill>
              <a:schemeClr val="tx1"/>
            </a:solidFill>
            <a:miter lim="800000"/>
            <a:headEnd/>
            <a:tailEnd/>
          </a:ln>
        </p:spPr>
      </p:pic>
      <p:sp>
        <p:nvSpPr>
          <p:cNvPr id="10" name="ZoneTexte 9"/>
          <p:cNvSpPr txBox="1"/>
          <p:nvPr/>
        </p:nvSpPr>
        <p:spPr>
          <a:xfrm>
            <a:off x="692696" y="4499992"/>
            <a:ext cx="2352888" cy="369332"/>
          </a:xfrm>
          <a:prstGeom prst="rect">
            <a:avLst/>
          </a:prstGeom>
          <a:noFill/>
        </p:spPr>
        <p:txBody>
          <a:bodyPr wrap="none" rtlCol="0">
            <a:spAutoFit/>
          </a:bodyPr>
          <a:lstStyle/>
          <a:p>
            <a:r>
              <a:rPr lang="fr-FR" dirty="0"/>
              <a:t>L’élève pioche la carte: </a:t>
            </a:r>
          </a:p>
        </p:txBody>
      </p:sp>
      <p:pic>
        <p:nvPicPr>
          <p:cNvPr id="25608" name="Picture 8"/>
          <p:cNvPicPr>
            <a:picLocks noChangeAspect="1" noChangeArrowheads="1"/>
          </p:cNvPicPr>
          <p:nvPr/>
        </p:nvPicPr>
        <p:blipFill>
          <a:blip r:embed="rId7" cstate="print"/>
          <a:srcRect r="37989"/>
          <a:stretch>
            <a:fillRect/>
          </a:stretch>
        </p:blipFill>
        <p:spPr bwMode="auto">
          <a:xfrm>
            <a:off x="3212976" y="4067944"/>
            <a:ext cx="1152128" cy="1404000"/>
          </a:xfrm>
          <a:prstGeom prst="rect">
            <a:avLst/>
          </a:prstGeom>
          <a:noFill/>
          <a:ln w="9525">
            <a:solidFill>
              <a:schemeClr val="tx1"/>
            </a:solidFill>
            <a:miter lim="800000"/>
            <a:headEnd/>
            <a:tailEnd/>
          </a:ln>
        </p:spPr>
      </p:pic>
      <p:sp>
        <p:nvSpPr>
          <p:cNvPr id="12" name="ZoneTexte 11"/>
          <p:cNvSpPr txBox="1"/>
          <p:nvPr/>
        </p:nvSpPr>
        <p:spPr>
          <a:xfrm>
            <a:off x="188640" y="6444208"/>
            <a:ext cx="6408712" cy="646331"/>
          </a:xfrm>
          <a:prstGeom prst="rect">
            <a:avLst/>
          </a:prstGeom>
          <a:noFill/>
        </p:spPr>
        <p:txBody>
          <a:bodyPr wrap="square" rtlCol="0">
            <a:spAutoFit/>
          </a:bodyPr>
          <a:lstStyle/>
          <a:p>
            <a:pPr algn="just"/>
            <a:r>
              <a:rPr lang="fr-FR" dirty="0"/>
              <a:t>Il décide de poser le bloc de construction et prend la quantité de cube correspondant à ½ de l’unité tour.</a:t>
            </a:r>
          </a:p>
        </p:txBody>
      </p:sp>
      <p:pic>
        <p:nvPicPr>
          <p:cNvPr id="13" name="Picture 6"/>
          <p:cNvPicPr>
            <a:picLocks noChangeAspect="1" noChangeArrowheads="1"/>
          </p:cNvPicPr>
          <p:nvPr/>
        </p:nvPicPr>
        <p:blipFill>
          <a:blip r:embed="rId5" cstate="print"/>
          <a:srcRect/>
          <a:stretch>
            <a:fillRect/>
          </a:stretch>
        </p:blipFill>
        <p:spPr bwMode="auto">
          <a:xfrm>
            <a:off x="764704" y="7308304"/>
            <a:ext cx="1071636" cy="1404000"/>
          </a:xfrm>
          <a:prstGeom prst="rect">
            <a:avLst/>
          </a:prstGeom>
          <a:noFill/>
          <a:ln w="9525">
            <a:solidFill>
              <a:schemeClr val="tx1"/>
            </a:solid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Construction de l’élève A</a:t>
            </a:r>
          </a:p>
        </p:txBody>
      </p:sp>
      <p:graphicFrame>
        <p:nvGraphicFramePr>
          <p:cNvPr id="6" name="Tableau 5"/>
          <p:cNvGraphicFramePr>
            <a:graphicFrameLocks noGrp="1"/>
          </p:cNvGraphicFramePr>
          <p:nvPr/>
        </p:nvGraphicFramePr>
        <p:xfrm>
          <a:off x="1143000" y="3048000"/>
          <a:ext cx="4572000" cy="1483360"/>
        </p:xfrm>
        <a:graphic>
          <a:graphicData uri="http://schemas.openxmlformats.org/drawingml/2006/table">
            <a:tbl>
              <a:tblPr firstRow="1" bandRow="1">
                <a:tableStyleId>{5940675A-B579-460E-94D1-54222C63F5DA}</a:tableStyleId>
              </a:tblPr>
              <a:tblGrid>
                <a:gridCol w="4572000">
                  <a:extLst>
                    <a:ext uri="{9D8B030D-6E8A-4147-A177-3AD203B41FA5}">
                      <a16:colId xmlns:a16="http://schemas.microsoft.com/office/drawing/2014/main" val="20000"/>
                    </a:ext>
                  </a:extLst>
                </a:gridCol>
              </a:tblGrid>
              <a:tr h="1483360">
                <a:tc>
                  <a:txBody>
                    <a:bodyPr/>
                    <a:lstStyle/>
                    <a:p>
                      <a:endParaRPr lang="fr-FR" dirty="0"/>
                    </a:p>
                  </a:txBody>
                  <a:tcPr/>
                </a:tc>
                <a:extLst>
                  <a:ext uri="{0D108BD9-81ED-4DB2-BD59-A6C34878D82A}">
                    <a16:rowId xmlns:a16="http://schemas.microsoft.com/office/drawing/2014/main" val="10000"/>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000" dirty="0"/>
              <a:t>PREMIER TOUR </a:t>
            </a:r>
            <a:br>
              <a:rPr lang="fr-FR" sz="3000" dirty="0"/>
            </a:br>
            <a:r>
              <a:rPr lang="fr-FR" sz="3000" dirty="0"/>
              <a:t> de l’élève B</a:t>
            </a:r>
          </a:p>
        </p:txBody>
      </p:sp>
      <p:pic>
        <p:nvPicPr>
          <p:cNvPr id="25605" name="Picture 5"/>
          <p:cNvPicPr>
            <a:picLocks noChangeAspect="1" noChangeArrowheads="1"/>
          </p:cNvPicPr>
          <p:nvPr/>
        </p:nvPicPr>
        <p:blipFill>
          <a:blip r:embed="rId2" cstate="print"/>
          <a:srcRect/>
          <a:stretch>
            <a:fillRect/>
          </a:stretch>
        </p:blipFill>
        <p:spPr bwMode="auto">
          <a:xfrm>
            <a:off x="4293096" y="2195736"/>
            <a:ext cx="945472" cy="1404000"/>
          </a:xfrm>
          <a:prstGeom prst="rect">
            <a:avLst/>
          </a:prstGeom>
          <a:noFill/>
          <a:ln w="9525">
            <a:solidFill>
              <a:schemeClr val="tx1"/>
            </a:solidFill>
            <a:miter lim="800000"/>
            <a:headEnd/>
            <a:tailEnd/>
          </a:ln>
        </p:spPr>
      </p:pic>
      <p:pic>
        <p:nvPicPr>
          <p:cNvPr id="25606" name="Picture 6"/>
          <p:cNvPicPr>
            <a:picLocks noChangeAspect="1" noChangeArrowheads="1"/>
          </p:cNvPicPr>
          <p:nvPr/>
        </p:nvPicPr>
        <p:blipFill>
          <a:blip r:embed="rId3" cstate="print"/>
          <a:srcRect/>
          <a:stretch>
            <a:fillRect/>
          </a:stretch>
        </p:blipFill>
        <p:spPr bwMode="auto">
          <a:xfrm>
            <a:off x="5445224" y="2195736"/>
            <a:ext cx="1071636" cy="1404000"/>
          </a:xfrm>
          <a:prstGeom prst="rect">
            <a:avLst/>
          </a:prstGeom>
          <a:noFill/>
          <a:ln w="9525">
            <a:solidFill>
              <a:schemeClr val="tx1"/>
            </a:solidFill>
            <a:miter lim="800000"/>
            <a:headEnd/>
            <a:tailEnd/>
          </a:ln>
        </p:spPr>
      </p:pic>
      <p:sp>
        <p:nvSpPr>
          <p:cNvPr id="10" name="ZoneTexte 9"/>
          <p:cNvSpPr txBox="1"/>
          <p:nvPr/>
        </p:nvSpPr>
        <p:spPr>
          <a:xfrm>
            <a:off x="692696" y="4499992"/>
            <a:ext cx="2352888" cy="369332"/>
          </a:xfrm>
          <a:prstGeom prst="rect">
            <a:avLst/>
          </a:prstGeom>
          <a:noFill/>
        </p:spPr>
        <p:txBody>
          <a:bodyPr wrap="none" rtlCol="0">
            <a:spAutoFit/>
          </a:bodyPr>
          <a:lstStyle/>
          <a:p>
            <a:r>
              <a:rPr lang="fr-FR" dirty="0"/>
              <a:t>L’élève pioche la carte: </a:t>
            </a:r>
          </a:p>
        </p:txBody>
      </p:sp>
      <p:pic>
        <p:nvPicPr>
          <p:cNvPr id="25608" name="Picture 8"/>
          <p:cNvPicPr>
            <a:picLocks noChangeAspect="1" noChangeArrowheads="1"/>
          </p:cNvPicPr>
          <p:nvPr/>
        </p:nvPicPr>
        <p:blipFill>
          <a:blip r:embed="rId4" cstate="print"/>
          <a:srcRect r="37989"/>
          <a:stretch>
            <a:fillRect/>
          </a:stretch>
        </p:blipFill>
        <p:spPr bwMode="auto">
          <a:xfrm>
            <a:off x="1844824" y="2195736"/>
            <a:ext cx="1152128" cy="1404000"/>
          </a:xfrm>
          <a:prstGeom prst="rect">
            <a:avLst/>
          </a:prstGeom>
          <a:noFill/>
          <a:ln w="9525">
            <a:solidFill>
              <a:schemeClr val="tx1"/>
            </a:solidFill>
            <a:miter lim="800000"/>
            <a:headEnd/>
            <a:tailEnd/>
          </a:ln>
        </p:spPr>
      </p:pic>
      <p:sp>
        <p:nvSpPr>
          <p:cNvPr id="12" name="ZoneTexte 11"/>
          <p:cNvSpPr txBox="1"/>
          <p:nvPr/>
        </p:nvSpPr>
        <p:spPr>
          <a:xfrm>
            <a:off x="188640" y="6444208"/>
            <a:ext cx="6408712" cy="646331"/>
          </a:xfrm>
          <a:prstGeom prst="rect">
            <a:avLst/>
          </a:prstGeom>
          <a:noFill/>
        </p:spPr>
        <p:txBody>
          <a:bodyPr wrap="square" rtlCol="0">
            <a:spAutoFit/>
          </a:bodyPr>
          <a:lstStyle/>
          <a:p>
            <a:pPr algn="just"/>
            <a:r>
              <a:rPr lang="fr-FR" dirty="0"/>
              <a:t>Il décide de poser le bloc de construction et prend la quantité de cube correspondant à 5/8 de l’unité tour.</a:t>
            </a:r>
          </a:p>
        </p:txBody>
      </p:sp>
      <p:pic>
        <p:nvPicPr>
          <p:cNvPr id="29698" name="Picture 2"/>
          <p:cNvPicPr>
            <a:picLocks noChangeAspect="1" noChangeArrowheads="1"/>
          </p:cNvPicPr>
          <p:nvPr/>
        </p:nvPicPr>
        <p:blipFill>
          <a:blip r:embed="rId5" cstate="print"/>
          <a:srcRect/>
          <a:stretch>
            <a:fillRect/>
          </a:stretch>
        </p:blipFill>
        <p:spPr bwMode="auto">
          <a:xfrm>
            <a:off x="3212976" y="2195736"/>
            <a:ext cx="873148" cy="1404000"/>
          </a:xfrm>
          <a:prstGeom prst="rect">
            <a:avLst/>
          </a:prstGeom>
          <a:noFill/>
          <a:ln w="9525">
            <a:solidFill>
              <a:schemeClr val="tx1"/>
            </a:solidFill>
            <a:miter lim="800000"/>
            <a:headEnd/>
            <a:tailEnd/>
          </a:ln>
        </p:spPr>
      </p:pic>
      <p:pic>
        <p:nvPicPr>
          <p:cNvPr id="14" name="Picture 2"/>
          <p:cNvPicPr>
            <a:picLocks noChangeAspect="1" noChangeArrowheads="1"/>
          </p:cNvPicPr>
          <p:nvPr/>
        </p:nvPicPr>
        <p:blipFill>
          <a:blip r:embed="rId5" cstate="print"/>
          <a:srcRect/>
          <a:stretch>
            <a:fillRect/>
          </a:stretch>
        </p:blipFill>
        <p:spPr bwMode="auto">
          <a:xfrm>
            <a:off x="1988840" y="7236296"/>
            <a:ext cx="873148" cy="1404000"/>
          </a:xfrm>
          <a:prstGeom prst="rect">
            <a:avLst/>
          </a:prstGeom>
          <a:noFill/>
          <a:ln w="9525">
            <a:solidFill>
              <a:schemeClr val="tx1"/>
            </a:solidFill>
            <a:miter lim="800000"/>
            <a:headEnd/>
            <a:tailEnd/>
          </a:ln>
        </p:spPr>
      </p:pic>
      <p:pic>
        <p:nvPicPr>
          <p:cNvPr id="29699" name="Picture 3"/>
          <p:cNvPicPr>
            <a:picLocks noChangeAspect="1" noChangeArrowheads="1"/>
          </p:cNvPicPr>
          <p:nvPr/>
        </p:nvPicPr>
        <p:blipFill>
          <a:blip r:embed="rId6" cstate="print"/>
          <a:srcRect r="36266"/>
          <a:stretch>
            <a:fillRect/>
          </a:stretch>
        </p:blipFill>
        <p:spPr bwMode="auto">
          <a:xfrm>
            <a:off x="404664" y="2195736"/>
            <a:ext cx="947722" cy="1404000"/>
          </a:xfrm>
          <a:prstGeom prst="rect">
            <a:avLst/>
          </a:prstGeom>
          <a:noFill/>
          <a:ln w="9525">
            <a:solidFill>
              <a:schemeClr val="tx1"/>
            </a:solidFill>
            <a:miter lim="800000"/>
            <a:headEnd/>
            <a:tailEnd/>
          </a:ln>
        </p:spPr>
      </p:pic>
      <p:pic>
        <p:nvPicPr>
          <p:cNvPr id="15" name="Picture 2"/>
          <p:cNvPicPr>
            <a:picLocks noChangeAspect="1" noChangeArrowheads="1"/>
          </p:cNvPicPr>
          <p:nvPr/>
        </p:nvPicPr>
        <p:blipFill>
          <a:blip r:embed="rId5" cstate="print"/>
          <a:srcRect/>
          <a:stretch>
            <a:fillRect/>
          </a:stretch>
        </p:blipFill>
        <p:spPr bwMode="auto">
          <a:xfrm>
            <a:off x="3429000" y="4211960"/>
            <a:ext cx="873148" cy="1404000"/>
          </a:xfrm>
          <a:prstGeom prst="rect">
            <a:avLst/>
          </a:prstGeom>
          <a:noFill/>
          <a:ln w="9525">
            <a:solidFill>
              <a:schemeClr val="tx1"/>
            </a:solid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Construction de l’élève B</a:t>
            </a:r>
          </a:p>
        </p:txBody>
      </p:sp>
      <p:graphicFrame>
        <p:nvGraphicFramePr>
          <p:cNvPr id="4" name="Tableau 3"/>
          <p:cNvGraphicFramePr>
            <a:graphicFrameLocks noGrp="1"/>
          </p:cNvGraphicFramePr>
          <p:nvPr/>
        </p:nvGraphicFramePr>
        <p:xfrm>
          <a:off x="1143000" y="3048000"/>
          <a:ext cx="4572000" cy="1854200"/>
        </p:xfrm>
        <a:graphic>
          <a:graphicData uri="http://schemas.openxmlformats.org/drawingml/2006/table">
            <a:tbl>
              <a:tblPr firstRow="1" bandRow="1">
                <a:tableStyleId>{5940675A-B579-460E-94D1-54222C63F5DA}</a:tableStyleId>
              </a:tblPr>
              <a:tblGrid>
                <a:gridCol w="4572000">
                  <a:extLst>
                    <a:ext uri="{9D8B030D-6E8A-4147-A177-3AD203B41FA5}">
                      <a16:colId xmlns:a16="http://schemas.microsoft.com/office/drawing/2014/main" val="20000"/>
                    </a:ext>
                  </a:extLst>
                </a:gridCol>
              </a:tblGrid>
              <a:tr h="1854200">
                <a:tc>
                  <a:txBody>
                    <a:bodyPr/>
                    <a:lstStyle/>
                    <a:p>
                      <a:endParaRPr lang="fr-FR" dirty="0"/>
                    </a:p>
                  </a:txBody>
                  <a:tcPr/>
                </a:tc>
                <a:extLst>
                  <a:ext uri="{0D108BD9-81ED-4DB2-BD59-A6C34878D82A}">
                    <a16:rowId xmlns:a16="http://schemas.microsoft.com/office/drawing/2014/main" val="10000"/>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000" dirty="0"/>
              <a:t>DEUXIEME TOUR </a:t>
            </a:r>
            <a:br>
              <a:rPr lang="fr-FR" sz="3000" dirty="0"/>
            </a:br>
            <a:r>
              <a:rPr lang="fr-FR" sz="3000" dirty="0"/>
              <a:t> de l’élève A</a:t>
            </a:r>
          </a:p>
        </p:txBody>
      </p:sp>
      <p:pic>
        <p:nvPicPr>
          <p:cNvPr id="25602" name="Picture 2"/>
          <p:cNvPicPr>
            <a:picLocks noChangeAspect="1" noChangeArrowheads="1"/>
          </p:cNvPicPr>
          <p:nvPr/>
        </p:nvPicPr>
        <p:blipFill>
          <a:blip r:embed="rId2" cstate="print"/>
          <a:srcRect r="36449"/>
          <a:stretch>
            <a:fillRect/>
          </a:stretch>
        </p:blipFill>
        <p:spPr bwMode="auto">
          <a:xfrm>
            <a:off x="1772816" y="2195736"/>
            <a:ext cx="1100381" cy="1404000"/>
          </a:xfrm>
          <a:prstGeom prst="rect">
            <a:avLst/>
          </a:prstGeom>
          <a:noFill/>
          <a:ln w="9525">
            <a:solidFill>
              <a:schemeClr val="tx1"/>
            </a:solidFill>
            <a:miter lim="800000"/>
            <a:headEnd/>
            <a:tailEnd/>
          </a:ln>
        </p:spPr>
      </p:pic>
      <p:pic>
        <p:nvPicPr>
          <p:cNvPr id="25604" name="Picture 4"/>
          <p:cNvPicPr>
            <a:picLocks noChangeAspect="1" noChangeArrowheads="1"/>
          </p:cNvPicPr>
          <p:nvPr/>
        </p:nvPicPr>
        <p:blipFill>
          <a:blip r:embed="rId3" cstate="print"/>
          <a:srcRect/>
          <a:stretch>
            <a:fillRect/>
          </a:stretch>
        </p:blipFill>
        <p:spPr bwMode="auto">
          <a:xfrm>
            <a:off x="3068960" y="2195736"/>
            <a:ext cx="1080120" cy="1404489"/>
          </a:xfrm>
          <a:prstGeom prst="rect">
            <a:avLst/>
          </a:prstGeom>
          <a:noFill/>
          <a:ln w="9525">
            <a:solidFill>
              <a:schemeClr val="tx1"/>
            </a:solidFill>
            <a:miter lim="800000"/>
            <a:headEnd/>
            <a:tailEnd/>
          </a:ln>
        </p:spPr>
      </p:pic>
      <p:pic>
        <p:nvPicPr>
          <p:cNvPr id="25605" name="Picture 5"/>
          <p:cNvPicPr>
            <a:picLocks noChangeAspect="1" noChangeArrowheads="1"/>
          </p:cNvPicPr>
          <p:nvPr/>
        </p:nvPicPr>
        <p:blipFill>
          <a:blip r:embed="rId4" cstate="print"/>
          <a:srcRect/>
          <a:stretch>
            <a:fillRect/>
          </a:stretch>
        </p:blipFill>
        <p:spPr bwMode="auto">
          <a:xfrm>
            <a:off x="4293096" y="2195736"/>
            <a:ext cx="945472" cy="1404000"/>
          </a:xfrm>
          <a:prstGeom prst="rect">
            <a:avLst/>
          </a:prstGeom>
          <a:noFill/>
          <a:ln w="9525">
            <a:solidFill>
              <a:schemeClr val="tx1"/>
            </a:solidFill>
            <a:miter lim="800000"/>
            <a:headEnd/>
            <a:tailEnd/>
          </a:ln>
        </p:spPr>
      </p:pic>
      <p:pic>
        <p:nvPicPr>
          <p:cNvPr id="25607" name="Picture 7"/>
          <p:cNvPicPr>
            <a:picLocks noChangeAspect="1" noChangeArrowheads="1"/>
          </p:cNvPicPr>
          <p:nvPr/>
        </p:nvPicPr>
        <p:blipFill>
          <a:blip r:embed="rId5" cstate="print"/>
          <a:srcRect/>
          <a:stretch>
            <a:fillRect/>
          </a:stretch>
        </p:blipFill>
        <p:spPr bwMode="auto">
          <a:xfrm>
            <a:off x="476672" y="2195736"/>
            <a:ext cx="1129965" cy="1404000"/>
          </a:xfrm>
          <a:prstGeom prst="rect">
            <a:avLst/>
          </a:prstGeom>
          <a:noFill/>
          <a:ln w="9525">
            <a:solidFill>
              <a:schemeClr val="tx1"/>
            </a:solidFill>
            <a:miter lim="800000"/>
            <a:headEnd/>
            <a:tailEnd/>
          </a:ln>
        </p:spPr>
      </p:pic>
      <p:sp>
        <p:nvSpPr>
          <p:cNvPr id="10" name="ZoneTexte 9"/>
          <p:cNvSpPr txBox="1"/>
          <p:nvPr/>
        </p:nvSpPr>
        <p:spPr>
          <a:xfrm>
            <a:off x="692696" y="4499992"/>
            <a:ext cx="2352888" cy="369332"/>
          </a:xfrm>
          <a:prstGeom prst="rect">
            <a:avLst/>
          </a:prstGeom>
          <a:noFill/>
        </p:spPr>
        <p:txBody>
          <a:bodyPr wrap="none" rtlCol="0">
            <a:spAutoFit/>
          </a:bodyPr>
          <a:lstStyle/>
          <a:p>
            <a:r>
              <a:rPr lang="fr-FR" dirty="0"/>
              <a:t>L’élève pioche la carte: </a:t>
            </a:r>
          </a:p>
        </p:txBody>
      </p:sp>
      <p:pic>
        <p:nvPicPr>
          <p:cNvPr id="25608" name="Picture 8"/>
          <p:cNvPicPr>
            <a:picLocks noChangeAspect="1" noChangeArrowheads="1"/>
          </p:cNvPicPr>
          <p:nvPr/>
        </p:nvPicPr>
        <p:blipFill>
          <a:blip r:embed="rId6" cstate="print"/>
          <a:srcRect r="37989"/>
          <a:stretch>
            <a:fillRect/>
          </a:stretch>
        </p:blipFill>
        <p:spPr bwMode="auto">
          <a:xfrm>
            <a:off x="5445224" y="2195736"/>
            <a:ext cx="1152128" cy="1404000"/>
          </a:xfrm>
          <a:prstGeom prst="rect">
            <a:avLst/>
          </a:prstGeom>
          <a:noFill/>
          <a:ln w="9525">
            <a:solidFill>
              <a:schemeClr val="tx1"/>
            </a:solidFill>
            <a:miter lim="800000"/>
            <a:headEnd/>
            <a:tailEnd/>
          </a:ln>
        </p:spPr>
      </p:pic>
      <p:sp>
        <p:nvSpPr>
          <p:cNvPr id="12" name="ZoneTexte 11"/>
          <p:cNvSpPr txBox="1"/>
          <p:nvPr/>
        </p:nvSpPr>
        <p:spPr>
          <a:xfrm>
            <a:off x="188640" y="6444208"/>
            <a:ext cx="6408712" cy="646331"/>
          </a:xfrm>
          <a:prstGeom prst="rect">
            <a:avLst/>
          </a:prstGeom>
          <a:noFill/>
        </p:spPr>
        <p:txBody>
          <a:bodyPr wrap="square" rtlCol="0">
            <a:spAutoFit/>
          </a:bodyPr>
          <a:lstStyle/>
          <a:p>
            <a:pPr algn="just"/>
            <a:r>
              <a:rPr lang="fr-FR" dirty="0"/>
              <a:t>Il décide de poser le bloc de construction et prend la quantité de cube correspondant à 3/8 de l’unité tour.</a:t>
            </a:r>
          </a:p>
        </p:txBody>
      </p:sp>
      <p:pic>
        <p:nvPicPr>
          <p:cNvPr id="14" name="Picture 5"/>
          <p:cNvPicPr>
            <a:picLocks noChangeAspect="1" noChangeArrowheads="1"/>
          </p:cNvPicPr>
          <p:nvPr/>
        </p:nvPicPr>
        <p:blipFill>
          <a:blip r:embed="rId4" cstate="print"/>
          <a:srcRect/>
          <a:stretch>
            <a:fillRect/>
          </a:stretch>
        </p:blipFill>
        <p:spPr bwMode="auto">
          <a:xfrm>
            <a:off x="3212976" y="4427984"/>
            <a:ext cx="945472" cy="1404000"/>
          </a:xfrm>
          <a:prstGeom prst="rect">
            <a:avLst/>
          </a:prstGeom>
          <a:noFill/>
          <a:ln w="9525">
            <a:solidFill>
              <a:schemeClr val="tx1"/>
            </a:solidFill>
            <a:miter lim="800000"/>
            <a:headEnd/>
            <a:tailEnd/>
          </a:ln>
        </p:spPr>
      </p:pic>
      <p:pic>
        <p:nvPicPr>
          <p:cNvPr id="15" name="Picture 2"/>
          <p:cNvPicPr>
            <a:picLocks noChangeAspect="1" noChangeArrowheads="1"/>
          </p:cNvPicPr>
          <p:nvPr/>
        </p:nvPicPr>
        <p:blipFill>
          <a:blip r:embed="rId2" cstate="print"/>
          <a:srcRect r="36449"/>
          <a:stretch>
            <a:fillRect/>
          </a:stretch>
        </p:blipFill>
        <p:spPr bwMode="auto">
          <a:xfrm>
            <a:off x="1844824" y="7236296"/>
            <a:ext cx="1100381" cy="1404000"/>
          </a:xfrm>
          <a:prstGeom prst="rect">
            <a:avLst/>
          </a:prstGeom>
          <a:noFill/>
          <a:ln w="9525">
            <a:solidFill>
              <a:schemeClr val="tx1"/>
            </a:solid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Construction de l’élève A</a:t>
            </a:r>
            <a:br>
              <a:rPr lang="fr-FR" dirty="0"/>
            </a:br>
            <a:r>
              <a:rPr lang="fr-FR" dirty="0"/>
              <a:t>(taille de sa tour 7/8)</a:t>
            </a:r>
          </a:p>
        </p:txBody>
      </p:sp>
      <p:graphicFrame>
        <p:nvGraphicFramePr>
          <p:cNvPr id="4" name="Tableau 3"/>
          <p:cNvGraphicFramePr>
            <a:graphicFrameLocks noGrp="1"/>
          </p:cNvGraphicFramePr>
          <p:nvPr/>
        </p:nvGraphicFramePr>
        <p:xfrm>
          <a:off x="1143000" y="3048000"/>
          <a:ext cx="4572000" cy="2595880"/>
        </p:xfrm>
        <a:graphic>
          <a:graphicData uri="http://schemas.openxmlformats.org/drawingml/2006/table">
            <a:tbl>
              <a:tblPr firstRow="1" bandRow="1">
                <a:tableStyleId>{5940675A-B579-460E-94D1-54222C63F5DA}</a:tableStyleId>
              </a:tblPr>
              <a:tblGrid>
                <a:gridCol w="4572000">
                  <a:extLst>
                    <a:ext uri="{9D8B030D-6E8A-4147-A177-3AD203B41FA5}">
                      <a16:colId xmlns:a16="http://schemas.microsoft.com/office/drawing/2014/main" val="20000"/>
                    </a:ext>
                  </a:extLst>
                </a:gridCol>
              </a:tblGrid>
              <a:tr h="1483360">
                <a:tc>
                  <a:txBody>
                    <a:bodyPr/>
                    <a:lstStyle/>
                    <a:p>
                      <a:endParaRPr lang="fr-FR" dirty="0"/>
                    </a:p>
                  </a:txBody>
                  <a:tcPr/>
                </a:tc>
                <a:extLst>
                  <a:ext uri="{0D108BD9-81ED-4DB2-BD59-A6C34878D82A}">
                    <a16:rowId xmlns:a16="http://schemas.microsoft.com/office/drawing/2014/main" val="10000"/>
                  </a:ext>
                </a:extLst>
              </a:tr>
              <a:tr h="1112520">
                <a:tc>
                  <a:txBody>
                    <a:bodyPr/>
                    <a:lstStyle/>
                    <a:p>
                      <a:endParaRPr lang="fr-FR" dirty="0"/>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187702"/>
            <a:ext cx="6723366" cy="9510296"/>
          </a:xfrm>
          <a:prstGeom prst="rect">
            <a:avLst/>
          </a:prstGeom>
          <a:noFill/>
        </p:spPr>
        <p:txBody>
          <a:bodyPr wrap="square" rtlCol="0">
            <a:spAutoFit/>
          </a:bodyPr>
          <a:lstStyle/>
          <a:p>
            <a:pPr algn="just" fontAlgn="base"/>
            <a:r>
              <a:rPr lang="fr-FR" b="1" dirty="0"/>
              <a:t>Points du programme travaillés:</a:t>
            </a:r>
          </a:p>
          <a:p>
            <a:pPr algn="just" fontAlgn="base"/>
            <a:r>
              <a:rPr lang="fr-FR" dirty="0"/>
              <a:t>- fractions inférieures, égales et supérieures à 1 ;</a:t>
            </a:r>
          </a:p>
          <a:p>
            <a:pPr algn="just" fontAlgn="base"/>
            <a:r>
              <a:rPr lang="fr-FR" dirty="0"/>
              <a:t>- équivalence de fraction ;</a:t>
            </a:r>
          </a:p>
          <a:p>
            <a:pPr algn="just" fontAlgn="base"/>
            <a:r>
              <a:rPr lang="fr-FR" dirty="0"/>
              <a:t>- somme de fractions ;</a:t>
            </a:r>
          </a:p>
          <a:p>
            <a:pPr algn="just" fontAlgn="base">
              <a:buFontTx/>
              <a:buChar char="-"/>
            </a:pPr>
            <a:r>
              <a:rPr lang="fr-FR" dirty="0"/>
              <a:t>décomposition de fractions</a:t>
            </a:r>
          </a:p>
          <a:p>
            <a:pPr algn="just" fontAlgn="base">
              <a:buFontTx/>
              <a:buChar char="-"/>
            </a:pPr>
            <a:endParaRPr lang="fr-FR" dirty="0"/>
          </a:p>
          <a:p>
            <a:pPr algn="just" fontAlgn="base"/>
            <a:r>
              <a:rPr lang="fr-FR" b="1" dirty="0"/>
              <a:t>But du jeu:</a:t>
            </a:r>
          </a:p>
          <a:p>
            <a:pPr algn="just" fontAlgn="base"/>
            <a:r>
              <a:rPr lang="fr-FR" dirty="0"/>
              <a:t>Etre le premier joueur à construire une tour de la taille demandée avec le moins de blocs possible. Les joueurs ont la possibilité de faire des échanges d’une somme de blocs avec un bloc valant une unité.</a:t>
            </a:r>
          </a:p>
          <a:p>
            <a:pPr algn="just"/>
            <a:endParaRPr lang="fr-FR" dirty="0"/>
          </a:p>
          <a:p>
            <a:pPr algn="just"/>
            <a:r>
              <a:rPr lang="fr-FR" b="1" dirty="0"/>
              <a:t>Déroulement:</a:t>
            </a:r>
          </a:p>
          <a:p>
            <a:pPr algn="just"/>
            <a:r>
              <a:rPr lang="fr-FR" dirty="0"/>
              <a:t>Pour commencer une partie chaque joueur se voit distribuer 5 cartes qu’il ne doit pas montrer aux autres. Le reste du paquet servira de pioche.  Un élève pioche une carte taille tour pour connaître le nombre d’unités à atteindre.</a:t>
            </a:r>
          </a:p>
          <a:p>
            <a:pPr algn="just"/>
            <a:r>
              <a:rPr lang="fr-FR" dirty="0"/>
              <a:t>Le premier joueur pioche une carte. 3 possibilités s’offrent à lui:</a:t>
            </a:r>
          </a:p>
          <a:p>
            <a:pPr algn="just">
              <a:buFontTx/>
              <a:buChar char="-"/>
            </a:pPr>
            <a:r>
              <a:rPr lang="fr-FR" dirty="0"/>
              <a:t>Poser un bloc de construction après avoir déposé une carte construction.</a:t>
            </a:r>
          </a:p>
          <a:p>
            <a:pPr algn="just">
              <a:buFontTx/>
              <a:buChar char="-"/>
            </a:pPr>
            <a:r>
              <a:rPr lang="fr-FR" dirty="0"/>
              <a:t>Si le joueur ne peut ou ne désire pas poser une carte, il doit obligatoirement en jeter une afin d’avoir toujours 5 cartes dans sa main.</a:t>
            </a:r>
          </a:p>
          <a:p>
            <a:pPr algn="just">
              <a:buFontTx/>
              <a:buChar char="-"/>
            </a:pPr>
            <a:r>
              <a:rPr lang="fr-FR" dirty="0"/>
              <a:t>Le joueur peut aussi poser une carte piège à un de ses adversaires.</a:t>
            </a:r>
          </a:p>
          <a:p>
            <a:pPr algn="just">
              <a:buFontTx/>
              <a:buChar char="-"/>
            </a:pPr>
            <a:endParaRPr lang="fr-FR" dirty="0"/>
          </a:p>
          <a:p>
            <a:pPr algn="just">
              <a:buFontTx/>
              <a:buChar char="-"/>
            </a:pPr>
            <a:r>
              <a:rPr lang="fr-FR" dirty="0"/>
              <a:t>C’est ensuite au tour du joueur suivant de jouer. Lui aussi a plusieurs possibilités. En plus de celles énumérées, il peut contrer un piège en posant la fin de limitation de construction ou l’autorisation à construire.</a:t>
            </a:r>
          </a:p>
          <a:p>
            <a:pPr algn="just">
              <a:buFontTx/>
              <a:buChar char="-"/>
            </a:pPr>
            <a:endParaRPr lang="fr-FR" dirty="0"/>
          </a:p>
          <a:p>
            <a:pPr algn="just"/>
            <a:r>
              <a:rPr lang="fr-FR" dirty="0"/>
              <a:t>La carte « réparation tour » permet de compléter sa tour avec le nombre de blocs que l’on veut (choix stratégique).</a:t>
            </a:r>
          </a:p>
          <a:p>
            <a:pPr algn="just"/>
            <a:endParaRPr lang="fr-FR" dirty="0"/>
          </a:p>
          <a:p>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000" dirty="0"/>
              <a:t>DEUXIEME TOUR </a:t>
            </a:r>
            <a:br>
              <a:rPr lang="fr-FR" sz="3000" dirty="0"/>
            </a:br>
            <a:r>
              <a:rPr lang="fr-FR" sz="3000" dirty="0"/>
              <a:t> de l’élève B</a:t>
            </a:r>
          </a:p>
        </p:txBody>
      </p:sp>
      <p:pic>
        <p:nvPicPr>
          <p:cNvPr id="25605" name="Picture 5"/>
          <p:cNvPicPr>
            <a:picLocks noChangeAspect="1" noChangeArrowheads="1"/>
          </p:cNvPicPr>
          <p:nvPr/>
        </p:nvPicPr>
        <p:blipFill>
          <a:blip r:embed="rId2" cstate="print"/>
          <a:srcRect/>
          <a:stretch>
            <a:fillRect/>
          </a:stretch>
        </p:blipFill>
        <p:spPr bwMode="auto">
          <a:xfrm>
            <a:off x="4293096" y="2195736"/>
            <a:ext cx="945472" cy="1404000"/>
          </a:xfrm>
          <a:prstGeom prst="rect">
            <a:avLst/>
          </a:prstGeom>
          <a:noFill/>
          <a:ln w="9525">
            <a:solidFill>
              <a:schemeClr val="tx1"/>
            </a:solidFill>
            <a:miter lim="800000"/>
            <a:headEnd/>
            <a:tailEnd/>
          </a:ln>
        </p:spPr>
      </p:pic>
      <p:pic>
        <p:nvPicPr>
          <p:cNvPr id="25606" name="Picture 6"/>
          <p:cNvPicPr>
            <a:picLocks noChangeAspect="1" noChangeArrowheads="1"/>
          </p:cNvPicPr>
          <p:nvPr/>
        </p:nvPicPr>
        <p:blipFill>
          <a:blip r:embed="rId3" cstate="print"/>
          <a:srcRect/>
          <a:stretch>
            <a:fillRect/>
          </a:stretch>
        </p:blipFill>
        <p:spPr bwMode="auto">
          <a:xfrm>
            <a:off x="5445224" y="2195736"/>
            <a:ext cx="1071636" cy="1404000"/>
          </a:xfrm>
          <a:prstGeom prst="rect">
            <a:avLst/>
          </a:prstGeom>
          <a:noFill/>
          <a:ln w="9525">
            <a:solidFill>
              <a:schemeClr val="tx1"/>
            </a:solidFill>
            <a:miter lim="800000"/>
            <a:headEnd/>
            <a:tailEnd/>
          </a:ln>
        </p:spPr>
      </p:pic>
      <p:sp>
        <p:nvSpPr>
          <p:cNvPr id="10" name="ZoneTexte 9"/>
          <p:cNvSpPr txBox="1"/>
          <p:nvPr/>
        </p:nvSpPr>
        <p:spPr>
          <a:xfrm>
            <a:off x="692696" y="4499992"/>
            <a:ext cx="2352888" cy="369332"/>
          </a:xfrm>
          <a:prstGeom prst="rect">
            <a:avLst/>
          </a:prstGeom>
          <a:noFill/>
        </p:spPr>
        <p:txBody>
          <a:bodyPr wrap="none" rtlCol="0">
            <a:spAutoFit/>
          </a:bodyPr>
          <a:lstStyle/>
          <a:p>
            <a:r>
              <a:rPr lang="fr-FR" dirty="0"/>
              <a:t>L’élève pioche la carte: </a:t>
            </a:r>
          </a:p>
        </p:txBody>
      </p:sp>
      <p:pic>
        <p:nvPicPr>
          <p:cNvPr id="25608" name="Picture 8"/>
          <p:cNvPicPr>
            <a:picLocks noChangeAspect="1" noChangeArrowheads="1"/>
          </p:cNvPicPr>
          <p:nvPr/>
        </p:nvPicPr>
        <p:blipFill>
          <a:blip r:embed="rId4" cstate="print"/>
          <a:srcRect r="37989"/>
          <a:stretch>
            <a:fillRect/>
          </a:stretch>
        </p:blipFill>
        <p:spPr bwMode="auto">
          <a:xfrm>
            <a:off x="1844824" y="2195736"/>
            <a:ext cx="1152128" cy="1404000"/>
          </a:xfrm>
          <a:prstGeom prst="rect">
            <a:avLst/>
          </a:prstGeom>
          <a:noFill/>
          <a:ln w="9525">
            <a:solidFill>
              <a:schemeClr val="tx1"/>
            </a:solidFill>
            <a:miter lim="800000"/>
            <a:headEnd/>
            <a:tailEnd/>
          </a:ln>
        </p:spPr>
      </p:pic>
      <p:sp>
        <p:nvSpPr>
          <p:cNvPr id="12" name="ZoneTexte 11"/>
          <p:cNvSpPr txBox="1"/>
          <p:nvPr/>
        </p:nvSpPr>
        <p:spPr>
          <a:xfrm>
            <a:off x="188640" y="6444208"/>
            <a:ext cx="6408712" cy="646331"/>
          </a:xfrm>
          <a:prstGeom prst="rect">
            <a:avLst/>
          </a:prstGeom>
          <a:noFill/>
        </p:spPr>
        <p:txBody>
          <a:bodyPr wrap="square" rtlCol="0">
            <a:spAutoFit/>
          </a:bodyPr>
          <a:lstStyle/>
          <a:p>
            <a:pPr algn="just"/>
            <a:r>
              <a:rPr lang="fr-FR" dirty="0"/>
              <a:t>Il décide de poser le bloc de construction et prend la quantité de cube correspondant à 5/8 de l’unité tour.</a:t>
            </a:r>
          </a:p>
        </p:txBody>
      </p:sp>
      <p:pic>
        <p:nvPicPr>
          <p:cNvPr id="29698" name="Picture 2"/>
          <p:cNvPicPr>
            <a:picLocks noChangeAspect="1" noChangeArrowheads="1"/>
          </p:cNvPicPr>
          <p:nvPr/>
        </p:nvPicPr>
        <p:blipFill>
          <a:blip r:embed="rId5" cstate="print"/>
          <a:srcRect/>
          <a:stretch>
            <a:fillRect/>
          </a:stretch>
        </p:blipFill>
        <p:spPr bwMode="auto">
          <a:xfrm>
            <a:off x="3212976" y="2195736"/>
            <a:ext cx="873148" cy="1404000"/>
          </a:xfrm>
          <a:prstGeom prst="rect">
            <a:avLst/>
          </a:prstGeom>
          <a:noFill/>
          <a:ln w="9525">
            <a:solidFill>
              <a:schemeClr val="tx1"/>
            </a:solidFill>
            <a:miter lim="800000"/>
            <a:headEnd/>
            <a:tailEnd/>
          </a:ln>
        </p:spPr>
      </p:pic>
      <p:pic>
        <p:nvPicPr>
          <p:cNvPr id="14" name="Picture 2"/>
          <p:cNvPicPr>
            <a:picLocks noChangeAspect="1" noChangeArrowheads="1"/>
          </p:cNvPicPr>
          <p:nvPr/>
        </p:nvPicPr>
        <p:blipFill>
          <a:blip r:embed="rId5" cstate="print"/>
          <a:srcRect/>
          <a:stretch>
            <a:fillRect/>
          </a:stretch>
        </p:blipFill>
        <p:spPr bwMode="auto">
          <a:xfrm>
            <a:off x="1988840" y="7236296"/>
            <a:ext cx="873148" cy="1404000"/>
          </a:xfrm>
          <a:prstGeom prst="rect">
            <a:avLst/>
          </a:prstGeom>
          <a:noFill/>
          <a:ln w="9525">
            <a:solidFill>
              <a:schemeClr val="tx1"/>
            </a:solidFill>
            <a:miter lim="800000"/>
            <a:headEnd/>
            <a:tailEnd/>
          </a:ln>
        </p:spPr>
      </p:pic>
      <p:pic>
        <p:nvPicPr>
          <p:cNvPr id="29699" name="Picture 3"/>
          <p:cNvPicPr>
            <a:picLocks noChangeAspect="1" noChangeArrowheads="1"/>
          </p:cNvPicPr>
          <p:nvPr/>
        </p:nvPicPr>
        <p:blipFill>
          <a:blip r:embed="rId6" cstate="print"/>
          <a:srcRect r="36266"/>
          <a:stretch>
            <a:fillRect/>
          </a:stretch>
        </p:blipFill>
        <p:spPr bwMode="auto">
          <a:xfrm>
            <a:off x="404664" y="2195736"/>
            <a:ext cx="947722" cy="1404000"/>
          </a:xfrm>
          <a:prstGeom prst="rect">
            <a:avLst/>
          </a:prstGeom>
          <a:noFill/>
          <a:ln w="9525">
            <a:solidFill>
              <a:schemeClr val="tx1"/>
            </a:solidFill>
            <a:miter lim="800000"/>
            <a:headEnd/>
            <a:tailEnd/>
          </a:ln>
        </p:spPr>
      </p:pic>
      <p:pic>
        <p:nvPicPr>
          <p:cNvPr id="30722" name="Picture 2"/>
          <p:cNvPicPr>
            <a:picLocks noChangeAspect="1" noChangeArrowheads="1"/>
          </p:cNvPicPr>
          <p:nvPr/>
        </p:nvPicPr>
        <p:blipFill>
          <a:blip r:embed="rId7" cstate="print"/>
          <a:srcRect/>
          <a:stretch>
            <a:fillRect/>
          </a:stretch>
        </p:blipFill>
        <p:spPr bwMode="auto">
          <a:xfrm>
            <a:off x="3171824" y="4233862"/>
            <a:ext cx="1067042" cy="1404000"/>
          </a:xfrm>
          <a:prstGeom prst="rect">
            <a:avLst/>
          </a:prstGeom>
          <a:noFill/>
          <a:ln w="9525">
            <a:solidFill>
              <a:schemeClr val="tx1"/>
            </a:solid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Construction de l’élève B</a:t>
            </a:r>
            <a:br>
              <a:rPr lang="fr-FR" dirty="0"/>
            </a:br>
            <a:r>
              <a:rPr lang="fr-FR" dirty="0"/>
              <a:t>(taille de sa tour 10/8)</a:t>
            </a:r>
          </a:p>
        </p:txBody>
      </p:sp>
      <p:graphicFrame>
        <p:nvGraphicFramePr>
          <p:cNvPr id="4" name="Tableau 3"/>
          <p:cNvGraphicFramePr>
            <a:graphicFrameLocks noGrp="1"/>
          </p:cNvGraphicFramePr>
          <p:nvPr/>
        </p:nvGraphicFramePr>
        <p:xfrm>
          <a:off x="1143000" y="3048000"/>
          <a:ext cx="4572000" cy="3708400"/>
        </p:xfrm>
        <a:graphic>
          <a:graphicData uri="http://schemas.openxmlformats.org/drawingml/2006/table">
            <a:tbl>
              <a:tblPr firstRow="1" bandRow="1">
                <a:tableStyleId>{5940675A-B579-460E-94D1-54222C63F5DA}</a:tableStyleId>
              </a:tblPr>
              <a:tblGrid>
                <a:gridCol w="4572000">
                  <a:extLst>
                    <a:ext uri="{9D8B030D-6E8A-4147-A177-3AD203B41FA5}">
                      <a16:colId xmlns:a16="http://schemas.microsoft.com/office/drawing/2014/main" val="20000"/>
                    </a:ext>
                  </a:extLst>
                </a:gridCol>
              </a:tblGrid>
              <a:tr h="1854200">
                <a:tc>
                  <a:txBody>
                    <a:bodyPr/>
                    <a:lstStyle/>
                    <a:p>
                      <a:endParaRPr lang="fr-FR" dirty="0"/>
                    </a:p>
                  </a:txBody>
                  <a:tcPr/>
                </a:tc>
                <a:extLst>
                  <a:ext uri="{0D108BD9-81ED-4DB2-BD59-A6C34878D82A}">
                    <a16:rowId xmlns:a16="http://schemas.microsoft.com/office/drawing/2014/main" val="10000"/>
                  </a:ext>
                </a:extLst>
              </a:tr>
              <a:tr h="1854200">
                <a:tc>
                  <a:txBody>
                    <a:bodyPr/>
                    <a:lstStyle/>
                    <a:p>
                      <a:endParaRPr lang="fr-FR" dirty="0"/>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000" dirty="0"/>
              <a:t>TROISIEME TOUR </a:t>
            </a:r>
            <a:br>
              <a:rPr lang="fr-FR" sz="3000" dirty="0"/>
            </a:br>
            <a:r>
              <a:rPr lang="fr-FR" sz="3000" dirty="0"/>
              <a:t> de l’élève A</a:t>
            </a:r>
          </a:p>
        </p:txBody>
      </p:sp>
      <p:pic>
        <p:nvPicPr>
          <p:cNvPr id="25604" name="Picture 4"/>
          <p:cNvPicPr>
            <a:picLocks noChangeAspect="1" noChangeArrowheads="1"/>
          </p:cNvPicPr>
          <p:nvPr/>
        </p:nvPicPr>
        <p:blipFill>
          <a:blip r:embed="rId2" cstate="print"/>
          <a:srcRect/>
          <a:stretch>
            <a:fillRect/>
          </a:stretch>
        </p:blipFill>
        <p:spPr bwMode="auto">
          <a:xfrm>
            <a:off x="3068960" y="2195736"/>
            <a:ext cx="1080120" cy="1404489"/>
          </a:xfrm>
          <a:prstGeom prst="rect">
            <a:avLst/>
          </a:prstGeom>
          <a:noFill/>
          <a:ln w="9525">
            <a:solidFill>
              <a:schemeClr val="tx1"/>
            </a:solidFill>
            <a:miter lim="800000"/>
            <a:headEnd/>
            <a:tailEnd/>
          </a:ln>
        </p:spPr>
      </p:pic>
      <p:pic>
        <p:nvPicPr>
          <p:cNvPr id="25605" name="Picture 5"/>
          <p:cNvPicPr>
            <a:picLocks noChangeAspect="1" noChangeArrowheads="1"/>
          </p:cNvPicPr>
          <p:nvPr/>
        </p:nvPicPr>
        <p:blipFill>
          <a:blip r:embed="rId3" cstate="print"/>
          <a:srcRect/>
          <a:stretch>
            <a:fillRect/>
          </a:stretch>
        </p:blipFill>
        <p:spPr bwMode="auto">
          <a:xfrm>
            <a:off x="4293096" y="2195736"/>
            <a:ext cx="945472" cy="1404000"/>
          </a:xfrm>
          <a:prstGeom prst="rect">
            <a:avLst/>
          </a:prstGeom>
          <a:noFill/>
          <a:ln w="9525">
            <a:solidFill>
              <a:schemeClr val="tx1"/>
            </a:solidFill>
            <a:miter lim="800000"/>
            <a:headEnd/>
            <a:tailEnd/>
          </a:ln>
        </p:spPr>
      </p:pic>
      <p:pic>
        <p:nvPicPr>
          <p:cNvPr id="25607" name="Picture 7"/>
          <p:cNvPicPr>
            <a:picLocks noChangeAspect="1" noChangeArrowheads="1"/>
          </p:cNvPicPr>
          <p:nvPr/>
        </p:nvPicPr>
        <p:blipFill>
          <a:blip r:embed="rId4" cstate="print"/>
          <a:srcRect/>
          <a:stretch>
            <a:fillRect/>
          </a:stretch>
        </p:blipFill>
        <p:spPr bwMode="auto">
          <a:xfrm>
            <a:off x="476672" y="2195736"/>
            <a:ext cx="1129965" cy="1404000"/>
          </a:xfrm>
          <a:prstGeom prst="rect">
            <a:avLst/>
          </a:prstGeom>
          <a:noFill/>
          <a:ln w="9525">
            <a:solidFill>
              <a:schemeClr val="tx1"/>
            </a:solidFill>
            <a:miter lim="800000"/>
            <a:headEnd/>
            <a:tailEnd/>
          </a:ln>
        </p:spPr>
      </p:pic>
      <p:sp>
        <p:nvSpPr>
          <p:cNvPr id="10" name="ZoneTexte 9"/>
          <p:cNvSpPr txBox="1"/>
          <p:nvPr/>
        </p:nvSpPr>
        <p:spPr>
          <a:xfrm>
            <a:off x="692696" y="4499992"/>
            <a:ext cx="2352888" cy="369332"/>
          </a:xfrm>
          <a:prstGeom prst="rect">
            <a:avLst/>
          </a:prstGeom>
          <a:noFill/>
        </p:spPr>
        <p:txBody>
          <a:bodyPr wrap="none" rtlCol="0">
            <a:spAutoFit/>
          </a:bodyPr>
          <a:lstStyle/>
          <a:p>
            <a:r>
              <a:rPr lang="fr-FR" dirty="0"/>
              <a:t>L’élève pioche la carte: </a:t>
            </a:r>
          </a:p>
        </p:txBody>
      </p:sp>
      <p:pic>
        <p:nvPicPr>
          <p:cNvPr id="25608" name="Picture 8"/>
          <p:cNvPicPr>
            <a:picLocks noChangeAspect="1" noChangeArrowheads="1"/>
          </p:cNvPicPr>
          <p:nvPr/>
        </p:nvPicPr>
        <p:blipFill>
          <a:blip r:embed="rId5" cstate="print"/>
          <a:srcRect r="37989"/>
          <a:stretch>
            <a:fillRect/>
          </a:stretch>
        </p:blipFill>
        <p:spPr bwMode="auto">
          <a:xfrm>
            <a:off x="5445224" y="2195736"/>
            <a:ext cx="1152128" cy="1404000"/>
          </a:xfrm>
          <a:prstGeom prst="rect">
            <a:avLst/>
          </a:prstGeom>
          <a:noFill/>
          <a:ln w="9525">
            <a:solidFill>
              <a:schemeClr val="tx1"/>
            </a:solidFill>
            <a:miter lim="800000"/>
            <a:headEnd/>
            <a:tailEnd/>
          </a:ln>
        </p:spPr>
      </p:pic>
      <p:sp>
        <p:nvSpPr>
          <p:cNvPr id="12" name="ZoneTexte 11"/>
          <p:cNvSpPr txBox="1"/>
          <p:nvPr/>
        </p:nvSpPr>
        <p:spPr>
          <a:xfrm>
            <a:off x="188640" y="6444208"/>
            <a:ext cx="6408712" cy="646331"/>
          </a:xfrm>
          <a:prstGeom prst="rect">
            <a:avLst/>
          </a:prstGeom>
          <a:noFill/>
        </p:spPr>
        <p:txBody>
          <a:bodyPr wrap="square" rtlCol="0">
            <a:spAutoFit/>
          </a:bodyPr>
          <a:lstStyle/>
          <a:p>
            <a:pPr algn="just"/>
            <a:r>
              <a:rPr lang="fr-FR" dirty="0"/>
              <a:t>Il décide de poser le bloc de construction et prend la quantité de cube correspondant à 3/4 de l’unité tour.</a:t>
            </a:r>
          </a:p>
        </p:txBody>
      </p:sp>
      <p:pic>
        <p:nvPicPr>
          <p:cNvPr id="31746" name="Picture 2"/>
          <p:cNvPicPr>
            <a:picLocks noChangeAspect="1" noChangeArrowheads="1"/>
          </p:cNvPicPr>
          <p:nvPr/>
        </p:nvPicPr>
        <p:blipFill>
          <a:blip r:embed="rId6" cstate="print"/>
          <a:srcRect r="38588"/>
          <a:stretch>
            <a:fillRect/>
          </a:stretch>
        </p:blipFill>
        <p:spPr bwMode="auto">
          <a:xfrm>
            <a:off x="3212976" y="4427984"/>
            <a:ext cx="1224136" cy="1404000"/>
          </a:xfrm>
          <a:prstGeom prst="rect">
            <a:avLst/>
          </a:prstGeom>
          <a:noFill/>
          <a:ln w="9525">
            <a:solidFill>
              <a:schemeClr val="tx1"/>
            </a:solidFill>
            <a:miter lim="800000"/>
            <a:headEnd/>
            <a:tailEnd/>
          </a:ln>
        </p:spPr>
      </p:pic>
      <p:pic>
        <p:nvPicPr>
          <p:cNvPr id="13" name="Picture 5"/>
          <p:cNvPicPr>
            <a:picLocks noChangeAspect="1" noChangeArrowheads="1"/>
          </p:cNvPicPr>
          <p:nvPr/>
        </p:nvPicPr>
        <p:blipFill>
          <a:blip r:embed="rId3" cstate="print"/>
          <a:srcRect/>
          <a:stretch>
            <a:fillRect/>
          </a:stretch>
        </p:blipFill>
        <p:spPr bwMode="auto">
          <a:xfrm>
            <a:off x="1844824" y="2195736"/>
            <a:ext cx="945472" cy="1404000"/>
          </a:xfrm>
          <a:prstGeom prst="rect">
            <a:avLst/>
          </a:prstGeom>
          <a:noFill/>
          <a:ln w="9525">
            <a:solidFill>
              <a:schemeClr val="tx1"/>
            </a:solidFill>
            <a:miter lim="800000"/>
            <a:headEnd/>
            <a:tailEnd/>
          </a:ln>
        </p:spPr>
      </p:pic>
      <p:pic>
        <p:nvPicPr>
          <p:cNvPr id="16" name="Picture 5"/>
          <p:cNvPicPr>
            <a:picLocks noChangeAspect="1" noChangeArrowheads="1"/>
          </p:cNvPicPr>
          <p:nvPr/>
        </p:nvPicPr>
        <p:blipFill>
          <a:blip r:embed="rId3" cstate="print"/>
          <a:srcRect/>
          <a:stretch>
            <a:fillRect/>
          </a:stretch>
        </p:blipFill>
        <p:spPr bwMode="auto">
          <a:xfrm>
            <a:off x="2852936" y="7380312"/>
            <a:ext cx="945472" cy="1404000"/>
          </a:xfrm>
          <a:prstGeom prst="rect">
            <a:avLst/>
          </a:prstGeom>
          <a:noFill/>
          <a:ln w="9525">
            <a:solidFill>
              <a:schemeClr val="tx1"/>
            </a:solid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Construction de l’élève A</a:t>
            </a:r>
            <a:br>
              <a:rPr lang="fr-FR" dirty="0"/>
            </a:br>
            <a:r>
              <a:rPr lang="fr-FR" dirty="0"/>
              <a:t>(taille de sa tour 13/8)</a:t>
            </a:r>
          </a:p>
        </p:txBody>
      </p:sp>
      <p:graphicFrame>
        <p:nvGraphicFramePr>
          <p:cNvPr id="4" name="Tableau 3"/>
          <p:cNvGraphicFramePr>
            <a:graphicFrameLocks noGrp="1"/>
          </p:cNvGraphicFramePr>
          <p:nvPr/>
        </p:nvGraphicFramePr>
        <p:xfrm>
          <a:off x="1143000" y="3048000"/>
          <a:ext cx="4572000" cy="2595880"/>
        </p:xfrm>
        <a:graphic>
          <a:graphicData uri="http://schemas.openxmlformats.org/drawingml/2006/table">
            <a:tbl>
              <a:tblPr firstRow="1" bandRow="1">
                <a:tableStyleId>{5940675A-B579-460E-94D1-54222C63F5DA}</a:tableStyleId>
              </a:tblPr>
              <a:tblGrid>
                <a:gridCol w="4572000">
                  <a:extLst>
                    <a:ext uri="{9D8B030D-6E8A-4147-A177-3AD203B41FA5}">
                      <a16:colId xmlns:a16="http://schemas.microsoft.com/office/drawing/2014/main" val="20000"/>
                    </a:ext>
                  </a:extLst>
                </a:gridCol>
              </a:tblGrid>
              <a:tr h="1483360">
                <a:tc>
                  <a:txBody>
                    <a:bodyPr/>
                    <a:lstStyle/>
                    <a:p>
                      <a:endParaRPr lang="fr-FR" dirty="0"/>
                    </a:p>
                  </a:txBody>
                  <a:tcPr/>
                </a:tc>
                <a:extLst>
                  <a:ext uri="{0D108BD9-81ED-4DB2-BD59-A6C34878D82A}">
                    <a16:rowId xmlns:a16="http://schemas.microsoft.com/office/drawing/2014/main" val="10000"/>
                  </a:ext>
                </a:extLst>
              </a:tr>
              <a:tr h="1112520">
                <a:tc>
                  <a:txBody>
                    <a:bodyPr/>
                    <a:lstStyle/>
                    <a:p>
                      <a:endParaRPr lang="fr-FR" dirty="0"/>
                    </a:p>
                  </a:txBody>
                  <a:tcPr/>
                </a:tc>
                <a:extLst>
                  <a:ext uri="{0D108BD9-81ED-4DB2-BD59-A6C34878D82A}">
                    <a16:rowId xmlns:a16="http://schemas.microsoft.com/office/drawing/2014/main" val="10001"/>
                  </a:ext>
                </a:extLst>
              </a:tr>
            </a:tbl>
          </a:graphicData>
        </a:graphic>
      </p:graphicFrame>
      <p:graphicFrame>
        <p:nvGraphicFramePr>
          <p:cNvPr id="5" name="Tableau 4"/>
          <p:cNvGraphicFramePr>
            <a:graphicFrameLocks noGrp="1"/>
          </p:cNvGraphicFramePr>
          <p:nvPr/>
        </p:nvGraphicFramePr>
        <p:xfrm>
          <a:off x="1143000" y="5652120"/>
          <a:ext cx="4572000" cy="2225040"/>
        </p:xfrm>
        <a:graphic>
          <a:graphicData uri="http://schemas.openxmlformats.org/drawingml/2006/table">
            <a:tbl>
              <a:tblPr firstRow="1" bandRow="1">
                <a:tableStyleId>{5940675A-B579-460E-94D1-54222C63F5DA}</a:tableStyleId>
              </a:tblPr>
              <a:tblGrid>
                <a:gridCol w="4572000">
                  <a:extLst>
                    <a:ext uri="{9D8B030D-6E8A-4147-A177-3AD203B41FA5}">
                      <a16:colId xmlns:a16="http://schemas.microsoft.com/office/drawing/2014/main" val="20000"/>
                    </a:ext>
                  </a:extLst>
                </a:gridCol>
              </a:tblGrid>
              <a:tr h="2225040">
                <a:tc>
                  <a:txBody>
                    <a:bodyPr/>
                    <a:lstStyle/>
                    <a:p>
                      <a:endParaRPr lang="fr-FR" dirty="0"/>
                    </a:p>
                  </a:txBody>
                  <a:tcPr/>
                </a:tc>
                <a:extLst>
                  <a:ext uri="{0D108BD9-81ED-4DB2-BD59-A6C34878D82A}">
                    <a16:rowId xmlns:a16="http://schemas.microsoft.com/office/drawing/2014/main" val="10000"/>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000" dirty="0"/>
              <a:t>TROISIEME TOUR </a:t>
            </a:r>
            <a:br>
              <a:rPr lang="fr-FR" sz="3000" dirty="0"/>
            </a:br>
            <a:r>
              <a:rPr lang="fr-FR" sz="3000" dirty="0"/>
              <a:t> de l’élève B</a:t>
            </a:r>
          </a:p>
        </p:txBody>
      </p:sp>
      <p:pic>
        <p:nvPicPr>
          <p:cNvPr id="25605" name="Picture 5"/>
          <p:cNvPicPr>
            <a:picLocks noChangeAspect="1" noChangeArrowheads="1"/>
          </p:cNvPicPr>
          <p:nvPr/>
        </p:nvPicPr>
        <p:blipFill>
          <a:blip r:embed="rId2" cstate="print"/>
          <a:srcRect/>
          <a:stretch>
            <a:fillRect/>
          </a:stretch>
        </p:blipFill>
        <p:spPr bwMode="auto">
          <a:xfrm>
            <a:off x="4293096" y="2195736"/>
            <a:ext cx="945472" cy="1404000"/>
          </a:xfrm>
          <a:prstGeom prst="rect">
            <a:avLst/>
          </a:prstGeom>
          <a:noFill/>
          <a:ln w="9525">
            <a:solidFill>
              <a:schemeClr val="tx1"/>
            </a:solidFill>
            <a:miter lim="800000"/>
            <a:headEnd/>
            <a:tailEnd/>
          </a:ln>
        </p:spPr>
      </p:pic>
      <p:pic>
        <p:nvPicPr>
          <p:cNvPr id="25606" name="Picture 6"/>
          <p:cNvPicPr>
            <a:picLocks noChangeAspect="1" noChangeArrowheads="1"/>
          </p:cNvPicPr>
          <p:nvPr/>
        </p:nvPicPr>
        <p:blipFill>
          <a:blip r:embed="rId3" cstate="print"/>
          <a:srcRect/>
          <a:stretch>
            <a:fillRect/>
          </a:stretch>
        </p:blipFill>
        <p:spPr bwMode="auto">
          <a:xfrm>
            <a:off x="5445224" y="2195736"/>
            <a:ext cx="1071636" cy="1404000"/>
          </a:xfrm>
          <a:prstGeom prst="rect">
            <a:avLst/>
          </a:prstGeom>
          <a:noFill/>
          <a:ln w="9525">
            <a:solidFill>
              <a:schemeClr val="tx1"/>
            </a:solidFill>
            <a:miter lim="800000"/>
            <a:headEnd/>
            <a:tailEnd/>
          </a:ln>
        </p:spPr>
      </p:pic>
      <p:sp>
        <p:nvSpPr>
          <p:cNvPr id="10" name="ZoneTexte 9"/>
          <p:cNvSpPr txBox="1"/>
          <p:nvPr/>
        </p:nvSpPr>
        <p:spPr>
          <a:xfrm>
            <a:off x="692696" y="4499992"/>
            <a:ext cx="2352888" cy="369332"/>
          </a:xfrm>
          <a:prstGeom prst="rect">
            <a:avLst/>
          </a:prstGeom>
          <a:noFill/>
        </p:spPr>
        <p:txBody>
          <a:bodyPr wrap="none" rtlCol="0">
            <a:spAutoFit/>
          </a:bodyPr>
          <a:lstStyle/>
          <a:p>
            <a:r>
              <a:rPr lang="fr-FR" dirty="0"/>
              <a:t>L’élève pioche la carte: </a:t>
            </a:r>
          </a:p>
        </p:txBody>
      </p:sp>
      <p:pic>
        <p:nvPicPr>
          <p:cNvPr id="25608" name="Picture 8"/>
          <p:cNvPicPr>
            <a:picLocks noChangeAspect="1" noChangeArrowheads="1"/>
          </p:cNvPicPr>
          <p:nvPr/>
        </p:nvPicPr>
        <p:blipFill>
          <a:blip r:embed="rId4" cstate="print"/>
          <a:srcRect r="37989"/>
          <a:stretch>
            <a:fillRect/>
          </a:stretch>
        </p:blipFill>
        <p:spPr bwMode="auto">
          <a:xfrm>
            <a:off x="1844824" y="2195736"/>
            <a:ext cx="1152128" cy="1404000"/>
          </a:xfrm>
          <a:prstGeom prst="rect">
            <a:avLst/>
          </a:prstGeom>
          <a:noFill/>
          <a:ln w="9525">
            <a:solidFill>
              <a:schemeClr val="tx1"/>
            </a:solidFill>
            <a:miter lim="800000"/>
            <a:headEnd/>
            <a:tailEnd/>
          </a:ln>
        </p:spPr>
      </p:pic>
      <p:sp>
        <p:nvSpPr>
          <p:cNvPr id="12" name="ZoneTexte 11"/>
          <p:cNvSpPr txBox="1"/>
          <p:nvPr/>
        </p:nvSpPr>
        <p:spPr>
          <a:xfrm>
            <a:off x="188640" y="6444208"/>
            <a:ext cx="6408712" cy="646331"/>
          </a:xfrm>
          <a:prstGeom prst="rect">
            <a:avLst/>
          </a:prstGeom>
          <a:noFill/>
        </p:spPr>
        <p:txBody>
          <a:bodyPr wrap="square" rtlCol="0">
            <a:spAutoFit/>
          </a:bodyPr>
          <a:lstStyle/>
          <a:p>
            <a:pPr algn="just"/>
            <a:r>
              <a:rPr lang="fr-FR" dirty="0"/>
              <a:t>Il décide de poser le bloc de construction et prend la quantité de cube correspondant à 1/2 de l’unité tour.</a:t>
            </a:r>
          </a:p>
        </p:txBody>
      </p:sp>
      <p:pic>
        <p:nvPicPr>
          <p:cNvPr id="29699" name="Picture 3"/>
          <p:cNvPicPr>
            <a:picLocks noChangeAspect="1" noChangeArrowheads="1"/>
          </p:cNvPicPr>
          <p:nvPr/>
        </p:nvPicPr>
        <p:blipFill>
          <a:blip r:embed="rId5" cstate="print"/>
          <a:srcRect r="36266"/>
          <a:stretch>
            <a:fillRect/>
          </a:stretch>
        </p:blipFill>
        <p:spPr bwMode="auto">
          <a:xfrm>
            <a:off x="404664" y="2195736"/>
            <a:ext cx="947722" cy="1404000"/>
          </a:xfrm>
          <a:prstGeom prst="rect">
            <a:avLst/>
          </a:prstGeom>
          <a:noFill/>
          <a:ln w="9525">
            <a:solidFill>
              <a:schemeClr val="tx1"/>
            </a:solidFill>
            <a:miter lim="800000"/>
            <a:headEnd/>
            <a:tailEnd/>
          </a:ln>
        </p:spPr>
      </p:pic>
      <p:pic>
        <p:nvPicPr>
          <p:cNvPr id="30722" name="Picture 2"/>
          <p:cNvPicPr>
            <a:picLocks noChangeAspect="1" noChangeArrowheads="1"/>
          </p:cNvPicPr>
          <p:nvPr/>
        </p:nvPicPr>
        <p:blipFill>
          <a:blip r:embed="rId6" cstate="print"/>
          <a:srcRect/>
          <a:stretch>
            <a:fillRect/>
          </a:stretch>
        </p:blipFill>
        <p:spPr bwMode="auto">
          <a:xfrm>
            <a:off x="3140968" y="2195736"/>
            <a:ext cx="1067042" cy="1404000"/>
          </a:xfrm>
          <a:prstGeom prst="rect">
            <a:avLst/>
          </a:prstGeom>
          <a:noFill/>
          <a:ln w="9525">
            <a:solidFill>
              <a:schemeClr val="tx1"/>
            </a:solidFill>
            <a:miter lim="800000"/>
            <a:headEnd/>
            <a:tailEnd/>
          </a:ln>
        </p:spPr>
      </p:pic>
      <p:pic>
        <p:nvPicPr>
          <p:cNvPr id="13" name="Picture 6"/>
          <p:cNvPicPr>
            <a:picLocks noChangeAspect="1" noChangeArrowheads="1"/>
          </p:cNvPicPr>
          <p:nvPr/>
        </p:nvPicPr>
        <p:blipFill>
          <a:blip r:embed="rId3" cstate="print"/>
          <a:srcRect/>
          <a:stretch>
            <a:fillRect/>
          </a:stretch>
        </p:blipFill>
        <p:spPr bwMode="auto">
          <a:xfrm>
            <a:off x="2564904" y="7380312"/>
            <a:ext cx="1071636" cy="1404000"/>
          </a:xfrm>
          <a:prstGeom prst="rect">
            <a:avLst/>
          </a:prstGeom>
          <a:noFill/>
          <a:ln w="9525">
            <a:solidFill>
              <a:schemeClr val="tx1"/>
            </a:solidFill>
            <a:miter lim="800000"/>
            <a:headEnd/>
            <a:tailEnd/>
          </a:ln>
        </p:spPr>
      </p:pic>
      <p:pic>
        <p:nvPicPr>
          <p:cNvPr id="32770" name="Picture 2"/>
          <p:cNvPicPr>
            <a:picLocks noChangeAspect="1" noChangeArrowheads="1"/>
          </p:cNvPicPr>
          <p:nvPr/>
        </p:nvPicPr>
        <p:blipFill>
          <a:blip r:embed="rId7" cstate="print"/>
          <a:srcRect/>
          <a:stretch>
            <a:fillRect/>
          </a:stretch>
        </p:blipFill>
        <p:spPr bwMode="auto">
          <a:xfrm>
            <a:off x="3181350" y="4200525"/>
            <a:ext cx="936000" cy="1404000"/>
          </a:xfrm>
          <a:prstGeom prst="rect">
            <a:avLst/>
          </a:prstGeom>
          <a:noFill/>
          <a:ln w="9525">
            <a:solidFill>
              <a:schemeClr val="tx1"/>
            </a:solid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Construction de l’élève B</a:t>
            </a:r>
            <a:br>
              <a:rPr lang="fr-FR" dirty="0"/>
            </a:br>
            <a:r>
              <a:rPr lang="fr-FR" dirty="0"/>
              <a:t>(taille de sa tour 14/8)</a:t>
            </a:r>
          </a:p>
        </p:txBody>
      </p:sp>
      <p:graphicFrame>
        <p:nvGraphicFramePr>
          <p:cNvPr id="4" name="Tableau 3"/>
          <p:cNvGraphicFramePr>
            <a:graphicFrameLocks noGrp="1"/>
          </p:cNvGraphicFramePr>
          <p:nvPr/>
        </p:nvGraphicFramePr>
        <p:xfrm>
          <a:off x="1124744" y="2051720"/>
          <a:ext cx="4572000" cy="3708400"/>
        </p:xfrm>
        <a:graphic>
          <a:graphicData uri="http://schemas.openxmlformats.org/drawingml/2006/table">
            <a:tbl>
              <a:tblPr firstRow="1" bandRow="1">
                <a:tableStyleId>{5940675A-B579-460E-94D1-54222C63F5DA}</a:tableStyleId>
              </a:tblPr>
              <a:tblGrid>
                <a:gridCol w="4572000">
                  <a:extLst>
                    <a:ext uri="{9D8B030D-6E8A-4147-A177-3AD203B41FA5}">
                      <a16:colId xmlns:a16="http://schemas.microsoft.com/office/drawing/2014/main" val="20000"/>
                    </a:ext>
                  </a:extLst>
                </a:gridCol>
              </a:tblGrid>
              <a:tr h="1854200">
                <a:tc>
                  <a:txBody>
                    <a:bodyPr/>
                    <a:lstStyle/>
                    <a:p>
                      <a:endParaRPr lang="fr-FR" dirty="0"/>
                    </a:p>
                  </a:txBody>
                  <a:tcPr/>
                </a:tc>
                <a:extLst>
                  <a:ext uri="{0D108BD9-81ED-4DB2-BD59-A6C34878D82A}">
                    <a16:rowId xmlns:a16="http://schemas.microsoft.com/office/drawing/2014/main" val="10000"/>
                  </a:ext>
                </a:extLst>
              </a:tr>
              <a:tr h="1854200">
                <a:tc>
                  <a:txBody>
                    <a:bodyPr/>
                    <a:lstStyle/>
                    <a:p>
                      <a:endParaRPr lang="fr-FR" dirty="0"/>
                    </a:p>
                  </a:txBody>
                  <a:tcPr/>
                </a:tc>
                <a:extLst>
                  <a:ext uri="{0D108BD9-81ED-4DB2-BD59-A6C34878D82A}">
                    <a16:rowId xmlns:a16="http://schemas.microsoft.com/office/drawing/2014/main" val="10001"/>
                  </a:ext>
                </a:extLst>
              </a:tr>
            </a:tbl>
          </a:graphicData>
        </a:graphic>
      </p:graphicFrame>
      <p:graphicFrame>
        <p:nvGraphicFramePr>
          <p:cNvPr id="5" name="Tableau 4"/>
          <p:cNvGraphicFramePr>
            <a:graphicFrameLocks noGrp="1"/>
          </p:cNvGraphicFramePr>
          <p:nvPr/>
        </p:nvGraphicFramePr>
        <p:xfrm>
          <a:off x="1124744" y="5752936"/>
          <a:ext cx="4572000" cy="1483360"/>
        </p:xfrm>
        <a:graphic>
          <a:graphicData uri="http://schemas.openxmlformats.org/drawingml/2006/table">
            <a:tbl>
              <a:tblPr firstRow="1" bandRow="1">
                <a:tableStyleId>{5940675A-B579-460E-94D1-54222C63F5DA}</a:tableStyleId>
              </a:tblPr>
              <a:tblGrid>
                <a:gridCol w="4572000">
                  <a:extLst>
                    <a:ext uri="{9D8B030D-6E8A-4147-A177-3AD203B41FA5}">
                      <a16:colId xmlns:a16="http://schemas.microsoft.com/office/drawing/2014/main" val="20000"/>
                    </a:ext>
                  </a:extLst>
                </a:gridCol>
              </a:tblGrid>
              <a:tr h="1483360">
                <a:tc>
                  <a:txBody>
                    <a:bodyPr/>
                    <a:lstStyle/>
                    <a:p>
                      <a:endParaRPr lang="fr-FR" dirty="0"/>
                    </a:p>
                  </a:txBody>
                  <a:tcPr/>
                </a:tc>
                <a:extLst>
                  <a:ext uri="{0D108BD9-81ED-4DB2-BD59-A6C34878D82A}">
                    <a16:rowId xmlns:a16="http://schemas.microsoft.com/office/drawing/2014/main" val="10000"/>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000" dirty="0"/>
              <a:t>QUATRIEME TOUR </a:t>
            </a:r>
            <a:br>
              <a:rPr lang="fr-FR" sz="3000" dirty="0"/>
            </a:br>
            <a:r>
              <a:rPr lang="fr-FR" sz="3000" dirty="0"/>
              <a:t> de l’élève A</a:t>
            </a:r>
          </a:p>
        </p:txBody>
      </p:sp>
      <p:pic>
        <p:nvPicPr>
          <p:cNvPr id="25604" name="Picture 4"/>
          <p:cNvPicPr>
            <a:picLocks noChangeAspect="1" noChangeArrowheads="1"/>
          </p:cNvPicPr>
          <p:nvPr/>
        </p:nvPicPr>
        <p:blipFill>
          <a:blip r:embed="rId2" cstate="print"/>
          <a:srcRect/>
          <a:stretch>
            <a:fillRect/>
          </a:stretch>
        </p:blipFill>
        <p:spPr bwMode="auto">
          <a:xfrm>
            <a:off x="3068960" y="2195736"/>
            <a:ext cx="1080120" cy="1404489"/>
          </a:xfrm>
          <a:prstGeom prst="rect">
            <a:avLst/>
          </a:prstGeom>
          <a:noFill/>
          <a:ln w="9525">
            <a:solidFill>
              <a:schemeClr val="tx1"/>
            </a:solidFill>
            <a:miter lim="800000"/>
            <a:headEnd/>
            <a:tailEnd/>
          </a:ln>
        </p:spPr>
      </p:pic>
      <p:pic>
        <p:nvPicPr>
          <p:cNvPr id="25605" name="Picture 5"/>
          <p:cNvPicPr>
            <a:picLocks noChangeAspect="1" noChangeArrowheads="1"/>
          </p:cNvPicPr>
          <p:nvPr/>
        </p:nvPicPr>
        <p:blipFill>
          <a:blip r:embed="rId3" cstate="print"/>
          <a:srcRect/>
          <a:stretch>
            <a:fillRect/>
          </a:stretch>
        </p:blipFill>
        <p:spPr bwMode="auto">
          <a:xfrm>
            <a:off x="4293096" y="2195736"/>
            <a:ext cx="945472" cy="1404000"/>
          </a:xfrm>
          <a:prstGeom prst="rect">
            <a:avLst/>
          </a:prstGeom>
          <a:noFill/>
          <a:ln w="9525">
            <a:solidFill>
              <a:schemeClr val="tx1"/>
            </a:solidFill>
            <a:miter lim="800000"/>
            <a:headEnd/>
            <a:tailEnd/>
          </a:ln>
        </p:spPr>
      </p:pic>
      <p:pic>
        <p:nvPicPr>
          <p:cNvPr id="25607" name="Picture 7"/>
          <p:cNvPicPr>
            <a:picLocks noChangeAspect="1" noChangeArrowheads="1"/>
          </p:cNvPicPr>
          <p:nvPr/>
        </p:nvPicPr>
        <p:blipFill>
          <a:blip r:embed="rId4" cstate="print"/>
          <a:srcRect/>
          <a:stretch>
            <a:fillRect/>
          </a:stretch>
        </p:blipFill>
        <p:spPr bwMode="auto">
          <a:xfrm>
            <a:off x="476672" y="2195736"/>
            <a:ext cx="1129965" cy="1404000"/>
          </a:xfrm>
          <a:prstGeom prst="rect">
            <a:avLst/>
          </a:prstGeom>
          <a:noFill/>
          <a:ln w="9525">
            <a:solidFill>
              <a:schemeClr val="tx1"/>
            </a:solidFill>
            <a:miter lim="800000"/>
            <a:headEnd/>
            <a:tailEnd/>
          </a:ln>
        </p:spPr>
      </p:pic>
      <p:sp>
        <p:nvSpPr>
          <p:cNvPr id="10" name="ZoneTexte 9"/>
          <p:cNvSpPr txBox="1"/>
          <p:nvPr/>
        </p:nvSpPr>
        <p:spPr>
          <a:xfrm>
            <a:off x="692696" y="4499992"/>
            <a:ext cx="2352888" cy="369332"/>
          </a:xfrm>
          <a:prstGeom prst="rect">
            <a:avLst/>
          </a:prstGeom>
          <a:noFill/>
        </p:spPr>
        <p:txBody>
          <a:bodyPr wrap="none" rtlCol="0">
            <a:spAutoFit/>
          </a:bodyPr>
          <a:lstStyle/>
          <a:p>
            <a:r>
              <a:rPr lang="fr-FR" dirty="0"/>
              <a:t>L’élève pioche la carte: </a:t>
            </a:r>
          </a:p>
        </p:txBody>
      </p:sp>
      <p:pic>
        <p:nvPicPr>
          <p:cNvPr id="25608" name="Picture 8"/>
          <p:cNvPicPr>
            <a:picLocks noChangeAspect="1" noChangeArrowheads="1"/>
          </p:cNvPicPr>
          <p:nvPr/>
        </p:nvPicPr>
        <p:blipFill>
          <a:blip r:embed="rId5" cstate="print"/>
          <a:srcRect r="37989"/>
          <a:stretch>
            <a:fillRect/>
          </a:stretch>
        </p:blipFill>
        <p:spPr bwMode="auto">
          <a:xfrm>
            <a:off x="5445224" y="2195736"/>
            <a:ext cx="1152128" cy="1404000"/>
          </a:xfrm>
          <a:prstGeom prst="rect">
            <a:avLst/>
          </a:prstGeom>
          <a:noFill/>
          <a:ln w="9525">
            <a:solidFill>
              <a:schemeClr val="tx1"/>
            </a:solidFill>
            <a:miter lim="800000"/>
            <a:headEnd/>
            <a:tailEnd/>
          </a:ln>
        </p:spPr>
      </p:pic>
      <p:sp>
        <p:nvSpPr>
          <p:cNvPr id="12" name="ZoneTexte 11"/>
          <p:cNvSpPr txBox="1"/>
          <p:nvPr/>
        </p:nvSpPr>
        <p:spPr>
          <a:xfrm>
            <a:off x="188640" y="6444208"/>
            <a:ext cx="6408712" cy="369332"/>
          </a:xfrm>
          <a:prstGeom prst="rect">
            <a:avLst/>
          </a:prstGeom>
          <a:noFill/>
        </p:spPr>
        <p:txBody>
          <a:bodyPr wrap="square" rtlCol="0">
            <a:spAutoFit/>
          </a:bodyPr>
          <a:lstStyle/>
          <a:p>
            <a:pPr algn="just"/>
            <a:r>
              <a:rPr lang="fr-FR" dirty="0"/>
              <a:t>Il décide de poser une carte piège.</a:t>
            </a:r>
          </a:p>
        </p:txBody>
      </p:sp>
      <p:pic>
        <p:nvPicPr>
          <p:cNvPr id="31746" name="Picture 2"/>
          <p:cNvPicPr>
            <a:picLocks noChangeAspect="1" noChangeArrowheads="1"/>
          </p:cNvPicPr>
          <p:nvPr/>
        </p:nvPicPr>
        <p:blipFill>
          <a:blip r:embed="rId6" cstate="print"/>
          <a:srcRect r="38588"/>
          <a:stretch>
            <a:fillRect/>
          </a:stretch>
        </p:blipFill>
        <p:spPr bwMode="auto">
          <a:xfrm>
            <a:off x="1700808" y="2195736"/>
            <a:ext cx="1224136" cy="1404000"/>
          </a:xfrm>
          <a:prstGeom prst="rect">
            <a:avLst/>
          </a:prstGeom>
          <a:noFill/>
          <a:ln w="9525">
            <a:solidFill>
              <a:schemeClr val="tx1"/>
            </a:solidFill>
            <a:miter lim="800000"/>
            <a:headEnd/>
            <a:tailEnd/>
          </a:ln>
        </p:spPr>
      </p:pic>
      <p:pic>
        <p:nvPicPr>
          <p:cNvPr id="33794" name="Picture 2"/>
          <p:cNvPicPr>
            <a:picLocks noChangeAspect="1" noChangeArrowheads="1"/>
          </p:cNvPicPr>
          <p:nvPr/>
        </p:nvPicPr>
        <p:blipFill>
          <a:blip r:embed="rId7" cstate="print"/>
          <a:srcRect/>
          <a:stretch>
            <a:fillRect/>
          </a:stretch>
        </p:blipFill>
        <p:spPr bwMode="auto">
          <a:xfrm>
            <a:off x="3163887" y="4233862"/>
            <a:ext cx="1103380" cy="1404000"/>
          </a:xfrm>
          <a:prstGeom prst="rect">
            <a:avLst/>
          </a:prstGeom>
          <a:noFill/>
          <a:ln w="9525">
            <a:solidFill>
              <a:schemeClr val="tx1"/>
            </a:solidFill>
            <a:miter lim="800000"/>
            <a:headEnd/>
            <a:tailEnd/>
          </a:ln>
        </p:spPr>
      </p:pic>
      <p:pic>
        <p:nvPicPr>
          <p:cNvPr id="14" name="Picture 4"/>
          <p:cNvPicPr>
            <a:picLocks noChangeAspect="1" noChangeArrowheads="1"/>
          </p:cNvPicPr>
          <p:nvPr/>
        </p:nvPicPr>
        <p:blipFill>
          <a:blip r:embed="rId2" cstate="print"/>
          <a:srcRect/>
          <a:stretch>
            <a:fillRect/>
          </a:stretch>
        </p:blipFill>
        <p:spPr bwMode="auto">
          <a:xfrm>
            <a:off x="2780928" y="7092280"/>
            <a:ext cx="1080120" cy="1404489"/>
          </a:xfrm>
          <a:prstGeom prst="rect">
            <a:avLst/>
          </a:prstGeom>
          <a:noFill/>
          <a:ln w="9525">
            <a:solidFill>
              <a:schemeClr val="tx1"/>
            </a:solid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Construction de l’élève A</a:t>
            </a:r>
            <a:br>
              <a:rPr lang="fr-FR" dirty="0"/>
            </a:br>
            <a:r>
              <a:rPr lang="fr-FR" dirty="0"/>
              <a:t>(taille de sa tour 13/8)</a:t>
            </a:r>
          </a:p>
        </p:txBody>
      </p:sp>
      <p:graphicFrame>
        <p:nvGraphicFramePr>
          <p:cNvPr id="4" name="Tableau 3"/>
          <p:cNvGraphicFramePr>
            <a:graphicFrameLocks noGrp="1"/>
          </p:cNvGraphicFramePr>
          <p:nvPr/>
        </p:nvGraphicFramePr>
        <p:xfrm>
          <a:off x="1143000" y="3048000"/>
          <a:ext cx="4572000" cy="2595880"/>
        </p:xfrm>
        <a:graphic>
          <a:graphicData uri="http://schemas.openxmlformats.org/drawingml/2006/table">
            <a:tbl>
              <a:tblPr firstRow="1" bandRow="1">
                <a:tableStyleId>{5940675A-B579-460E-94D1-54222C63F5DA}</a:tableStyleId>
              </a:tblPr>
              <a:tblGrid>
                <a:gridCol w="4572000">
                  <a:extLst>
                    <a:ext uri="{9D8B030D-6E8A-4147-A177-3AD203B41FA5}">
                      <a16:colId xmlns:a16="http://schemas.microsoft.com/office/drawing/2014/main" val="20000"/>
                    </a:ext>
                  </a:extLst>
                </a:gridCol>
              </a:tblGrid>
              <a:tr h="1483360">
                <a:tc>
                  <a:txBody>
                    <a:bodyPr/>
                    <a:lstStyle/>
                    <a:p>
                      <a:endParaRPr lang="fr-FR" dirty="0"/>
                    </a:p>
                  </a:txBody>
                  <a:tcPr/>
                </a:tc>
                <a:extLst>
                  <a:ext uri="{0D108BD9-81ED-4DB2-BD59-A6C34878D82A}">
                    <a16:rowId xmlns:a16="http://schemas.microsoft.com/office/drawing/2014/main" val="10000"/>
                  </a:ext>
                </a:extLst>
              </a:tr>
              <a:tr h="1112520">
                <a:tc>
                  <a:txBody>
                    <a:bodyPr/>
                    <a:lstStyle/>
                    <a:p>
                      <a:endParaRPr lang="fr-FR" dirty="0"/>
                    </a:p>
                  </a:txBody>
                  <a:tcPr/>
                </a:tc>
                <a:extLst>
                  <a:ext uri="{0D108BD9-81ED-4DB2-BD59-A6C34878D82A}">
                    <a16:rowId xmlns:a16="http://schemas.microsoft.com/office/drawing/2014/main" val="10001"/>
                  </a:ext>
                </a:extLst>
              </a:tr>
            </a:tbl>
          </a:graphicData>
        </a:graphic>
      </p:graphicFrame>
      <p:graphicFrame>
        <p:nvGraphicFramePr>
          <p:cNvPr id="5" name="Tableau 4"/>
          <p:cNvGraphicFramePr>
            <a:graphicFrameLocks noGrp="1"/>
          </p:cNvGraphicFramePr>
          <p:nvPr/>
        </p:nvGraphicFramePr>
        <p:xfrm>
          <a:off x="1143000" y="5652120"/>
          <a:ext cx="4572000" cy="2225040"/>
        </p:xfrm>
        <a:graphic>
          <a:graphicData uri="http://schemas.openxmlformats.org/drawingml/2006/table">
            <a:tbl>
              <a:tblPr firstRow="1" bandRow="1">
                <a:tableStyleId>{5940675A-B579-460E-94D1-54222C63F5DA}</a:tableStyleId>
              </a:tblPr>
              <a:tblGrid>
                <a:gridCol w="4572000">
                  <a:extLst>
                    <a:ext uri="{9D8B030D-6E8A-4147-A177-3AD203B41FA5}">
                      <a16:colId xmlns:a16="http://schemas.microsoft.com/office/drawing/2014/main" val="20000"/>
                    </a:ext>
                  </a:extLst>
                </a:gridCol>
              </a:tblGrid>
              <a:tr h="2225040">
                <a:tc>
                  <a:txBody>
                    <a:bodyPr/>
                    <a:lstStyle/>
                    <a:p>
                      <a:endParaRPr lang="fr-FR" dirty="0"/>
                    </a:p>
                  </a:txBody>
                  <a:tcPr/>
                </a:tc>
                <a:extLst>
                  <a:ext uri="{0D108BD9-81ED-4DB2-BD59-A6C34878D82A}">
                    <a16:rowId xmlns:a16="http://schemas.microsoft.com/office/drawing/2014/main" val="10000"/>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000" dirty="0"/>
              <a:t>QUATRIEME TOUR </a:t>
            </a:r>
            <a:br>
              <a:rPr lang="fr-FR" sz="3000" dirty="0"/>
            </a:br>
            <a:r>
              <a:rPr lang="fr-FR" sz="3000" dirty="0"/>
              <a:t> de l’élève B</a:t>
            </a:r>
          </a:p>
        </p:txBody>
      </p:sp>
      <p:pic>
        <p:nvPicPr>
          <p:cNvPr id="25605" name="Picture 5"/>
          <p:cNvPicPr>
            <a:picLocks noChangeAspect="1" noChangeArrowheads="1"/>
          </p:cNvPicPr>
          <p:nvPr/>
        </p:nvPicPr>
        <p:blipFill>
          <a:blip r:embed="rId2" cstate="print"/>
          <a:srcRect/>
          <a:stretch>
            <a:fillRect/>
          </a:stretch>
        </p:blipFill>
        <p:spPr bwMode="auto">
          <a:xfrm>
            <a:off x="4293096" y="2195736"/>
            <a:ext cx="945472" cy="1404000"/>
          </a:xfrm>
          <a:prstGeom prst="rect">
            <a:avLst/>
          </a:prstGeom>
          <a:noFill/>
          <a:ln w="9525">
            <a:solidFill>
              <a:schemeClr val="tx1"/>
            </a:solidFill>
            <a:miter lim="800000"/>
            <a:headEnd/>
            <a:tailEnd/>
          </a:ln>
        </p:spPr>
      </p:pic>
      <p:sp>
        <p:nvSpPr>
          <p:cNvPr id="10" name="ZoneTexte 9"/>
          <p:cNvSpPr txBox="1"/>
          <p:nvPr/>
        </p:nvSpPr>
        <p:spPr>
          <a:xfrm>
            <a:off x="692696" y="4499992"/>
            <a:ext cx="2352888" cy="369332"/>
          </a:xfrm>
          <a:prstGeom prst="rect">
            <a:avLst/>
          </a:prstGeom>
          <a:noFill/>
        </p:spPr>
        <p:txBody>
          <a:bodyPr wrap="none" rtlCol="0">
            <a:spAutoFit/>
          </a:bodyPr>
          <a:lstStyle/>
          <a:p>
            <a:r>
              <a:rPr lang="fr-FR" dirty="0"/>
              <a:t>L’élève pioche la carte: </a:t>
            </a:r>
          </a:p>
        </p:txBody>
      </p:sp>
      <p:pic>
        <p:nvPicPr>
          <p:cNvPr id="25608" name="Picture 8"/>
          <p:cNvPicPr>
            <a:picLocks noChangeAspect="1" noChangeArrowheads="1"/>
          </p:cNvPicPr>
          <p:nvPr/>
        </p:nvPicPr>
        <p:blipFill>
          <a:blip r:embed="rId3" cstate="print"/>
          <a:srcRect r="37989"/>
          <a:stretch>
            <a:fillRect/>
          </a:stretch>
        </p:blipFill>
        <p:spPr bwMode="auto">
          <a:xfrm>
            <a:off x="1844824" y="2195736"/>
            <a:ext cx="1152128" cy="1404000"/>
          </a:xfrm>
          <a:prstGeom prst="rect">
            <a:avLst/>
          </a:prstGeom>
          <a:noFill/>
          <a:ln w="9525">
            <a:solidFill>
              <a:schemeClr val="tx1"/>
            </a:solidFill>
            <a:miter lim="800000"/>
            <a:headEnd/>
            <a:tailEnd/>
          </a:ln>
        </p:spPr>
      </p:pic>
      <p:sp>
        <p:nvSpPr>
          <p:cNvPr id="12" name="ZoneTexte 11"/>
          <p:cNvSpPr txBox="1"/>
          <p:nvPr/>
        </p:nvSpPr>
        <p:spPr>
          <a:xfrm>
            <a:off x="188640" y="6444208"/>
            <a:ext cx="6408712" cy="923330"/>
          </a:xfrm>
          <a:prstGeom prst="rect">
            <a:avLst/>
          </a:prstGeom>
          <a:noFill/>
        </p:spPr>
        <p:txBody>
          <a:bodyPr wrap="square" rtlCol="0">
            <a:spAutoFit/>
          </a:bodyPr>
          <a:lstStyle/>
          <a:p>
            <a:pPr algn="just"/>
            <a:r>
              <a:rPr lang="fr-FR" dirty="0"/>
              <a:t>Il décide de poser le bloc de construction et prend la quantité de cube correspondant à 1/4 de l’unité tour. Il peut car c’est bien plus petit que ½.</a:t>
            </a:r>
          </a:p>
        </p:txBody>
      </p:sp>
      <p:pic>
        <p:nvPicPr>
          <p:cNvPr id="29699" name="Picture 3"/>
          <p:cNvPicPr>
            <a:picLocks noChangeAspect="1" noChangeArrowheads="1"/>
          </p:cNvPicPr>
          <p:nvPr/>
        </p:nvPicPr>
        <p:blipFill>
          <a:blip r:embed="rId4" cstate="print"/>
          <a:srcRect r="36266"/>
          <a:stretch>
            <a:fillRect/>
          </a:stretch>
        </p:blipFill>
        <p:spPr bwMode="auto">
          <a:xfrm>
            <a:off x="404664" y="2195736"/>
            <a:ext cx="947722" cy="1404000"/>
          </a:xfrm>
          <a:prstGeom prst="rect">
            <a:avLst/>
          </a:prstGeom>
          <a:noFill/>
          <a:ln w="9525">
            <a:solidFill>
              <a:schemeClr val="tx1"/>
            </a:solidFill>
            <a:miter lim="800000"/>
            <a:headEnd/>
            <a:tailEnd/>
          </a:ln>
        </p:spPr>
      </p:pic>
      <p:pic>
        <p:nvPicPr>
          <p:cNvPr id="30722" name="Picture 2"/>
          <p:cNvPicPr>
            <a:picLocks noChangeAspect="1" noChangeArrowheads="1"/>
          </p:cNvPicPr>
          <p:nvPr/>
        </p:nvPicPr>
        <p:blipFill>
          <a:blip r:embed="rId5" cstate="print"/>
          <a:srcRect/>
          <a:stretch>
            <a:fillRect/>
          </a:stretch>
        </p:blipFill>
        <p:spPr bwMode="auto">
          <a:xfrm>
            <a:off x="3140968" y="2195736"/>
            <a:ext cx="1067042" cy="1404000"/>
          </a:xfrm>
          <a:prstGeom prst="rect">
            <a:avLst/>
          </a:prstGeom>
          <a:noFill/>
          <a:ln w="9525">
            <a:solidFill>
              <a:schemeClr val="tx1"/>
            </a:solidFill>
            <a:miter lim="800000"/>
            <a:headEnd/>
            <a:tailEnd/>
          </a:ln>
        </p:spPr>
      </p:pic>
      <p:pic>
        <p:nvPicPr>
          <p:cNvPr id="32770" name="Picture 2"/>
          <p:cNvPicPr>
            <a:picLocks noChangeAspect="1" noChangeArrowheads="1"/>
          </p:cNvPicPr>
          <p:nvPr/>
        </p:nvPicPr>
        <p:blipFill>
          <a:blip r:embed="rId6" cstate="print"/>
          <a:srcRect/>
          <a:stretch>
            <a:fillRect/>
          </a:stretch>
        </p:blipFill>
        <p:spPr bwMode="auto">
          <a:xfrm>
            <a:off x="5517232" y="2195736"/>
            <a:ext cx="936000" cy="1404000"/>
          </a:xfrm>
          <a:prstGeom prst="rect">
            <a:avLst/>
          </a:prstGeom>
          <a:noFill/>
          <a:ln w="9525">
            <a:solidFill>
              <a:schemeClr val="tx1"/>
            </a:solidFill>
            <a:miter lim="800000"/>
            <a:headEnd/>
            <a:tailEnd/>
          </a:ln>
        </p:spPr>
      </p:pic>
      <p:pic>
        <p:nvPicPr>
          <p:cNvPr id="14" name="Picture 2"/>
          <p:cNvPicPr>
            <a:picLocks noChangeAspect="1" noChangeArrowheads="1"/>
          </p:cNvPicPr>
          <p:nvPr/>
        </p:nvPicPr>
        <p:blipFill>
          <a:blip r:embed="rId7" cstate="print"/>
          <a:srcRect r="38588"/>
          <a:stretch>
            <a:fillRect/>
          </a:stretch>
        </p:blipFill>
        <p:spPr bwMode="auto">
          <a:xfrm>
            <a:off x="3212976" y="4283968"/>
            <a:ext cx="1224136" cy="1404000"/>
          </a:xfrm>
          <a:prstGeom prst="rect">
            <a:avLst/>
          </a:prstGeom>
          <a:noFill/>
          <a:ln w="9525">
            <a:solidFill>
              <a:schemeClr val="tx1"/>
            </a:solidFill>
            <a:miter lim="800000"/>
            <a:headEnd/>
            <a:tailEnd/>
          </a:ln>
        </p:spPr>
      </p:pic>
      <p:pic>
        <p:nvPicPr>
          <p:cNvPr id="15" name="Picture 2"/>
          <p:cNvPicPr>
            <a:picLocks noChangeAspect="1" noChangeArrowheads="1"/>
          </p:cNvPicPr>
          <p:nvPr/>
        </p:nvPicPr>
        <p:blipFill>
          <a:blip r:embed="rId7" cstate="print"/>
          <a:srcRect r="38588"/>
          <a:stretch>
            <a:fillRect/>
          </a:stretch>
        </p:blipFill>
        <p:spPr bwMode="auto">
          <a:xfrm>
            <a:off x="3140968" y="7380312"/>
            <a:ext cx="1224136" cy="1404000"/>
          </a:xfrm>
          <a:prstGeom prst="rect">
            <a:avLst/>
          </a:prstGeom>
          <a:noFill/>
          <a:ln w="9525">
            <a:solidFill>
              <a:schemeClr val="tx1"/>
            </a:solid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Construction de l’élève B</a:t>
            </a:r>
            <a:br>
              <a:rPr lang="fr-FR" dirty="0"/>
            </a:br>
            <a:r>
              <a:rPr lang="fr-FR" dirty="0"/>
              <a:t>(taille de sa tour 16/8)</a:t>
            </a:r>
          </a:p>
        </p:txBody>
      </p:sp>
      <p:graphicFrame>
        <p:nvGraphicFramePr>
          <p:cNvPr id="4" name="Tableau 3"/>
          <p:cNvGraphicFramePr>
            <a:graphicFrameLocks noGrp="1"/>
          </p:cNvGraphicFramePr>
          <p:nvPr/>
        </p:nvGraphicFramePr>
        <p:xfrm>
          <a:off x="1124744" y="2051720"/>
          <a:ext cx="4572000" cy="3708400"/>
        </p:xfrm>
        <a:graphic>
          <a:graphicData uri="http://schemas.openxmlformats.org/drawingml/2006/table">
            <a:tbl>
              <a:tblPr firstRow="1" bandRow="1">
                <a:tableStyleId>{5940675A-B579-460E-94D1-54222C63F5DA}</a:tableStyleId>
              </a:tblPr>
              <a:tblGrid>
                <a:gridCol w="4572000">
                  <a:extLst>
                    <a:ext uri="{9D8B030D-6E8A-4147-A177-3AD203B41FA5}">
                      <a16:colId xmlns:a16="http://schemas.microsoft.com/office/drawing/2014/main" val="20000"/>
                    </a:ext>
                  </a:extLst>
                </a:gridCol>
              </a:tblGrid>
              <a:tr h="1854200">
                <a:tc>
                  <a:txBody>
                    <a:bodyPr/>
                    <a:lstStyle/>
                    <a:p>
                      <a:endParaRPr lang="fr-FR" dirty="0"/>
                    </a:p>
                  </a:txBody>
                  <a:tcPr/>
                </a:tc>
                <a:extLst>
                  <a:ext uri="{0D108BD9-81ED-4DB2-BD59-A6C34878D82A}">
                    <a16:rowId xmlns:a16="http://schemas.microsoft.com/office/drawing/2014/main" val="10000"/>
                  </a:ext>
                </a:extLst>
              </a:tr>
              <a:tr h="1854200">
                <a:tc>
                  <a:txBody>
                    <a:bodyPr/>
                    <a:lstStyle/>
                    <a:p>
                      <a:endParaRPr lang="fr-FR" dirty="0"/>
                    </a:p>
                  </a:txBody>
                  <a:tcPr/>
                </a:tc>
                <a:extLst>
                  <a:ext uri="{0D108BD9-81ED-4DB2-BD59-A6C34878D82A}">
                    <a16:rowId xmlns:a16="http://schemas.microsoft.com/office/drawing/2014/main" val="10001"/>
                  </a:ext>
                </a:extLst>
              </a:tr>
            </a:tbl>
          </a:graphicData>
        </a:graphic>
      </p:graphicFrame>
      <p:graphicFrame>
        <p:nvGraphicFramePr>
          <p:cNvPr id="5" name="Tableau 4"/>
          <p:cNvGraphicFramePr>
            <a:graphicFrameLocks noGrp="1"/>
          </p:cNvGraphicFramePr>
          <p:nvPr/>
        </p:nvGraphicFramePr>
        <p:xfrm>
          <a:off x="1124744" y="5752936"/>
          <a:ext cx="4572000" cy="1483360"/>
        </p:xfrm>
        <a:graphic>
          <a:graphicData uri="http://schemas.openxmlformats.org/drawingml/2006/table">
            <a:tbl>
              <a:tblPr firstRow="1" bandRow="1">
                <a:tableStyleId>{5940675A-B579-460E-94D1-54222C63F5DA}</a:tableStyleId>
              </a:tblPr>
              <a:tblGrid>
                <a:gridCol w="4572000">
                  <a:extLst>
                    <a:ext uri="{9D8B030D-6E8A-4147-A177-3AD203B41FA5}">
                      <a16:colId xmlns:a16="http://schemas.microsoft.com/office/drawing/2014/main" val="20000"/>
                    </a:ext>
                  </a:extLst>
                </a:gridCol>
              </a:tblGrid>
              <a:tr h="1483360">
                <a:tc>
                  <a:txBody>
                    <a:bodyPr/>
                    <a:lstStyle/>
                    <a:p>
                      <a:endParaRPr lang="fr-FR" dirty="0"/>
                    </a:p>
                  </a:txBody>
                  <a:tcPr/>
                </a:tc>
                <a:extLst>
                  <a:ext uri="{0D108BD9-81ED-4DB2-BD59-A6C34878D82A}">
                    <a16:rowId xmlns:a16="http://schemas.microsoft.com/office/drawing/2014/main" val="10000"/>
                  </a:ext>
                </a:extLst>
              </a:tr>
            </a:tbl>
          </a:graphicData>
        </a:graphic>
      </p:graphicFrame>
      <p:graphicFrame>
        <p:nvGraphicFramePr>
          <p:cNvPr id="6" name="Tableau 5"/>
          <p:cNvGraphicFramePr>
            <a:graphicFrameLocks noGrp="1"/>
          </p:cNvGraphicFramePr>
          <p:nvPr/>
        </p:nvGraphicFramePr>
        <p:xfrm>
          <a:off x="1124744" y="7236296"/>
          <a:ext cx="4572000" cy="741680"/>
        </p:xfrm>
        <a:graphic>
          <a:graphicData uri="http://schemas.openxmlformats.org/drawingml/2006/table">
            <a:tbl>
              <a:tblPr firstRow="1" bandRow="1">
                <a:tableStyleId>{5940675A-B579-460E-94D1-54222C63F5DA}</a:tableStyleId>
              </a:tblPr>
              <a:tblGrid>
                <a:gridCol w="4572000">
                  <a:extLst>
                    <a:ext uri="{9D8B030D-6E8A-4147-A177-3AD203B41FA5}">
                      <a16:colId xmlns:a16="http://schemas.microsoft.com/office/drawing/2014/main" val="20000"/>
                    </a:ext>
                  </a:extLst>
                </a:gridCol>
              </a:tblGrid>
              <a:tr h="741680">
                <a:tc>
                  <a:txBody>
                    <a:bodyPr/>
                    <a:lstStyle/>
                    <a:p>
                      <a:endParaRPr lang="fr-FR" dirty="0"/>
                    </a:p>
                  </a:txBody>
                  <a:tcPr/>
                </a:tc>
                <a:extLst>
                  <a:ext uri="{0D108BD9-81ED-4DB2-BD59-A6C34878D82A}">
                    <a16:rowId xmlns:a16="http://schemas.microsoft.com/office/drawing/2014/main" val="10000"/>
                  </a:ext>
                </a:extLst>
              </a:tr>
            </a:tbl>
          </a:graphicData>
        </a:graphic>
      </p:graphicFrame>
      <p:pic>
        <p:nvPicPr>
          <p:cNvPr id="7" name="Picture 4"/>
          <p:cNvPicPr>
            <a:picLocks noChangeAspect="1" noChangeArrowheads="1"/>
          </p:cNvPicPr>
          <p:nvPr/>
        </p:nvPicPr>
        <p:blipFill>
          <a:blip r:embed="rId3" cstate="print"/>
          <a:srcRect/>
          <a:stretch>
            <a:fillRect/>
          </a:stretch>
        </p:blipFill>
        <p:spPr bwMode="auto">
          <a:xfrm rot="19816456">
            <a:off x="537789" y="2299107"/>
            <a:ext cx="1080120" cy="1404489"/>
          </a:xfrm>
          <a:prstGeom prst="rect">
            <a:avLst/>
          </a:prstGeom>
          <a:noFill/>
          <a:ln w="9525">
            <a:solidFill>
              <a:schemeClr val="tx1"/>
            </a:solid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187702"/>
            <a:ext cx="6723366" cy="5355312"/>
          </a:xfrm>
          <a:prstGeom prst="rect">
            <a:avLst/>
          </a:prstGeom>
          <a:noFill/>
        </p:spPr>
        <p:txBody>
          <a:bodyPr wrap="square" rtlCol="0">
            <a:spAutoFit/>
          </a:bodyPr>
          <a:lstStyle/>
          <a:p>
            <a:pPr algn="just"/>
            <a:r>
              <a:rPr lang="fr-FR" dirty="0"/>
              <a:t>Quand un joueur reçoit une carte démolition, il doit enlever la quantité correspondant à la carte. Il peut être amené de casser une unité et de prendre le reste parmi la réserve.</a:t>
            </a:r>
          </a:p>
          <a:p>
            <a:pPr algn="just"/>
            <a:endParaRPr lang="fr-FR" dirty="0"/>
          </a:p>
          <a:p>
            <a:pPr algn="just"/>
            <a:r>
              <a:rPr lang="fr-FR" dirty="0"/>
              <a:t>Quand vient son tour, un joueur peut décider d’échanger différents blocs de sa construction avec un bloc valant une unité afin de réduire le nombre de blocs.</a:t>
            </a:r>
          </a:p>
          <a:p>
            <a:pPr algn="just"/>
            <a:endParaRPr lang="fr-FR" dirty="0"/>
          </a:p>
          <a:p>
            <a:pPr algn="just"/>
            <a:r>
              <a:rPr lang="fr-FR" dirty="0"/>
              <a:t>Le gagnant de la partie est celui qui a réussi à avoir construit exactement la tour de la taille demandée avec le moins de blocs.</a:t>
            </a:r>
          </a:p>
          <a:p>
            <a:pPr algn="just"/>
            <a:endParaRPr lang="fr-FR" dirty="0"/>
          </a:p>
          <a:p>
            <a:pPr algn="just"/>
            <a:r>
              <a:rPr lang="fr-FR" dirty="0"/>
              <a:t>Une feuille est à remplir au fur et à mesure de sa construction afin de garder en mémoire les actions réalisées et de pouvoir vérifier ou anticiper les calculs.</a:t>
            </a:r>
          </a:p>
          <a:p>
            <a:pPr algn="just"/>
            <a:endParaRPr lang="fr-FR" dirty="0"/>
          </a:p>
          <a:p>
            <a:pPr algn="just"/>
            <a:r>
              <a:rPr lang="fr-FR" dirty="0"/>
              <a:t>Une aide peut être apportée avec une tour </a:t>
            </a:r>
            <a:r>
              <a:rPr lang="fr-FR"/>
              <a:t>référence unité </a:t>
            </a:r>
            <a:r>
              <a:rPr lang="fr-FR" dirty="0"/>
              <a:t>et autre tour référence de la taille demandée afin de pouvoir comparer sa tour avec celle à obtenir.</a:t>
            </a:r>
          </a:p>
          <a:p>
            <a:endParaRPr lang="fr-F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000" dirty="0"/>
              <a:t>CINQUIEME TOUR </a:t>
            </a:r>
            <a:br>
              <a:rPr lang="fr-FR" sz="3000" dirty="0"/>
            </a:br>
            <a:r>
              <a:rPr lang="fr-FR" sz="3000" dirty="0"/>
              <a:t> de l’élève A</a:t>
            </a:r>
          </a:p>
        </p:txBody>
      </p:sp>
      <p:pic>
        <p:nvPicPr>
          <p:cNvPr id="25605" name="Picture 5"/>
          <p:cNvPicPr>
            <a:picLocks noChangeAspect="1" noChangeArrowheads="1"/>
          </p:cNvPicPr>
          <p:nvPr/>
        </p:nvPicPr>
        <p:blipFill>
          <a:blip r:embed="rId2" cstate="print"/>
          <a:srcRect/>
          <a:stretch>
            <a:fillRect/>
          </a:stretch>
        </p:blipFill>
        <p:spPr bwMode="auto">
          <a:xfrm>
            <a:off x="4293096" y="2195736"/>
            <a:ext cx="945472" cy="1404000"/>
          </a:xfrm>
          <a:prstGeom prst="rect">
            <a:avLst/>
          </a:prstGeom>
          <a:noFill/>
          <a:ln w="9525">
            <a:solidFill>
              <a:schemeClr val="tx1"/>
            </a:solidFill>
            <a:miter lim="800000"/>
            <a:headEnd/>
            <a:tailEnd/>
          </a:ln>
        </p:spPr>
      </p:pic>
      <p:pic>
        <p:nvPicPr>
          <p:cNvPr id="25607" name="Picture 7"/>
          <p:cNvPicPr>
            <a:picLocks noChangeAspect="1" noChangeArrowheads="1"/>
          </p:cNvPicPr>
          <p:nvPr/>
        </p:nvPicPr>
        <p:blipFill>
          <a:blip r:embed="rId3" cstate="print"/>
          <a:srcRect/>
          <a:stretch>
            <a:fillRect/>
          </a:stretch>
        </p:blipFill>
        <p:spPr bwMode="auto">
          <a:xfrm>
            <a:off x="476672" y="2195736"/>
            <a:ext cx="1129965" cy="1404000"/>
          </a:xfrm>
          <a:prstGeom prst="rect">
            <a:avLst/>
          </a:prstGeom>
          <a:noFill/>
          <a:ln w="9525">
            <a:solidFill>
              <a:schemeClr val="tx1"/>
            </a:solidFill>
            <a:miter lim="800000"/>
            <a:headEnd/>
            <a:tailEnd/>
          </a:ln>
        </p:spPr>
      </p:pic>
      <p:sp>
        <p:nvSpPr>
          <p:cNvPr id="10" name="ZoneTexte 9"/>
          <p:cNvSpPr txBox="1"/>
          <p:nvPr/>
        </p:nvSpPr>
        <p:spPr>
          <a:xfrm>
            <a:off x="692696" y="4499992"/>
            <a:ext cx="2352888" cy="369332"/>
          </a:xfrm>
          <a:prstGeom prst="rect">
            <a:avLst/>
          </a:prstGeom>
          <a:noFill/>
        </p:spPr>
        <p:txBody>
          <a:bodyPr wrap="none" rtlCol="0">
            <a:spAutoFit/>
          </a:bodyPr>
          <a:lstStyle/>
          <a:p>
            <a:r>
              <a:rPr lang="fr-FR" dirty="0"/>
              <a:t>L’élève pioche la carte: </a:t>
            </a:r>
          </a:p>
        </p:txBody>
      </p:sp>
      <p:pic>
        <p:nvPicPr>
          <p:cNvPr id="25608" name="Picture 8"/>
          <p:cNvPicPr>
            <a:picLocks noChangeAspect="1" noChangeArrowheads="1"/>
          </p:cNvPicPr>
          <p:nvPr/>
        </p:nvPicPr>
        <p:blipFill>
          <a:blip r:embed="rId4" cstate="print"/>
          <a:srcRect r="37989"/>
          <a:stretch>
            <a:fillRect/>
          </a:stretch>
        </p:blipFill>
        <p:spPr bwMode="auto">
          <a:xfrm>
            <a:off x="5445224" y="2195736"/>
            <a:ext cx="1152128" cy="1404000"/>
          </a:xfrm>
          <a:prstGeom prst="rect">
            <a:avLst/>
          </a:prstGeom>
          <a:noFill/>
          <a:ln w="9525">
            <a:solidFill>
              <a:schemeClr val="tx1"/>
            </a:solidFill>
            <a:miter lim="800000"/>
            <a:headEnd/>
            <a:tailEnd/>
          </a:ln>
        </p:spPr>
      </p:pic>
      <p:sp>
        <p:nvSpPr>
          <p:cNvPr id="12" name="ZoneTexte 11"/>
          <p:cNvSpPr txBox="1"/>
          <p:nvPr/>
        </p:nvSpPr>
        <p:spPr>
          <a:xfrm>
            <a:off x="188640" y="6444208"/>
            <a:ext cx="6408712" cy="646331"/>
          </a:xfrm>
          <a:prstGeom prst="rect">
            <a:avLst/>
          </a:prstGeom>
          <a:noFill/>
        </p:spPr>
        <p:txBody>
          <a:bodyPr wrap="square" rtlCol="0">
            <a:spAutoFit/>
          </a:bodyPr>
          <a:lstStyle/>
          <a:p>
            <a:pPr algn="just"/>
            <a:r>
              <a:rPr lang="fr-FR" dirty="0"/>
              <a:t>Il décide de poser la carte bloc ½ et procède à un échange en prenant les deux blocs 1/2.</a:t>
            </a:r>
          </a:p>
        </p:txBody>
      </p:sp>
      <p:pic>
        <p:nvPicPr>
          <p:cNvPr id="31746" name="Picture 2"/>
          <p:cNvPicPr>
            <a:picLocks noChangeAspect="1" noChangeArrowheads="1"/>
          </p:cNvPicPr>
          <p:nvPr/>
        </p:nvPicPr>
        <p:blipFill>
          <a:blip r:embed="rId5" cstate="print"/>
          <a:srcRect r="38588"/>
          <a:stretch>
            <a:fillRect/>
          </a:stretch>
        </p:blipFill>
        <p:spPr bwMode="auto">
          <a:xfrm>
            <a:off x="1700808" y="2195736"/>
            <a:ext cx="1224136" cy="1404000"/>
          </a:xfrm>
          <a:prstGeom prst="rect">
            <a:avLst/>
          </a:prstGeom>
          <a:noFill/>
          <a:ln w="9525">
            <a:solidFill>
              <a:schemeClr val="tx1"/>
            </a:solidFill>
            <a:miter lim="800000"/>
            <a:headEnd/>
            <a:tailEnd/>
          </a:ln>
        </p:spPr>
      </p:pic>
      <p:pic>
        <p:nvPicPr>
          <p:cNvPr id="33794" name="Picture 2"/>
          <p:cNvPicPr>
            <a:picLocks noChangeAspect="1" noChangeArrowheads="1"/>
          </p:cNvPicPr>
          <p:nvPr/>
        </p:nvPicPr>
        <p:blipFill>
          <a:blip r:embed="rId6" cstate="print"/>
          <a:srcRect/>
          <a:stretch>
            <a:fillRect/>
          </a:stretch>
        </p:blipFill>
        <p:spPr bwMode="auto">
          <a:xfrm>
            <a:off x="3068960" y="2195736"/>
            <a:ext cx="1103380" cy="1404000"/>
          </a:xfrm>
          <a:prstGeom prst="rect">
            <a:avLst/>
          </a:prstGeom>
          <a:noFill/>
          <a:ln w="9525">
            <a:solidFill>
              <a:schemeClr val="tx1"/>
            </a:solidFill>
            <a:miter lim="800000"/>
            <a:headEnd/>
            <a:tailEnd/>
          </a:ln>
        </p:spPr>
      </p:pic>
      <p:pic>
        <p:nvPicPr>
          <p:cNvPr id="13" name="Picture 2"/>
          <p:cNvPicPr>
            <a:picLocks noChangeAspect="1" noChangeArrowheads="1"/>
          </p:cNvPicPr>
          <p:nvPr/>
        </p:nvPicPr>
        <p:blipFill>
          <a:blip r:embed="rId6" cstate="print"/>
          <a:srcRect/>
          <a:stretch>
            <a:fillRect/>
          </a:stretch>
        </p:blipFill>
        <p:spPr bwMode="auto">
          <a:xfrm>
            <a:off x="2780928" y="7164288"/>
            <a:ext cx="1103380" cy="1404000"/>
          </a:xfrm>
          <a:prstGeom prst="rect">
            <a:avLst/>
          </a:prstGeom>
          <a:noFill/>
          <a:ln w="9525">
            <a:solidFill>
              <a:schemeClr val="tx1"/>
            </a:solidFill>
            <a:miter lim="800000"/>
            <a:headEnd/>
            <a:tailEnd/>
          </a:ln>
        </p:spPr>
      </p:pic>
      <p:pic>
        <p:nvPicPr>
          <p:cNvPr id="15" name="Picture 2"/>
          <p:cNvPicPr>
            <a:picLocks noChangeAspect="1" noChangeArrowheads="1"/>
          </p:cNvPicPr>
          <p:nvPr/>
        </p:nvPicPr>
        <p:blipFill>
          <a:blip r:embed="rId5" cstate="print"/>
          <a:srcRect r="38588"/>
          <a:stretch>
            <a:fillRect/>
          </a:stretch>
        </p:blipFill>
        <p:spPr bwMode="auto">
          <a:xfrm>
            <a:off x="3212976" y="4283968"/>
            <a:ext cx="1224136" cy="1404000"/>
          </a:xfrm>
          <a:prstGeom prst="rect">
            <a:avLst/>
          </a:prstGeom>
          <a:noFill/>
          <a:ln w="9525">
            <a:solidFill>
              <a:schemeClr val="tx1"/>
            </a:solid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Construction de l’élève A</a:t>
            </a:r>
            <a:br>
              <a:rPr lang="fr-FR" dirty="0"/>
            </a:br>
            <a:r>
              <a:rPr lang="fr-FR" dirty="0"/>
              <a:t>(taille de sa tour 17/8)</a:t>
            </a:r>
          </a:p>
        </p:txBody>
      </p:sp>
      <p:graphicFrame>
        <p:nvGraphicFramePr>
          <p:cNvPr id="4" name="Tableau 3"/>
          <p:cNvGraphicFramePr>
            <a:graphicFrameLocks noGrp="1"/>
          </p:cNvGraphicFramePr>
          <p:nvPr/>
        </p:nvGraphicFramePr>
        <p:xfrm>
          <a:off x="1143000" y="2051720"/>
          <a:ext cx="4572000" cy="2595880"/>
        </p:xfrm>
        <a:graphic>
          <a:graphicData uri="http://schemas.openxmlformats.org/drawingml/2006/table">
            <a:tbl>
              <a:tblPr firstRow="1" bandRow="1">
                <a:tableStyleId>{5940675A-B579-460E-94D1-54222C63F5DA}</a:tableStyleId>
              </a:tblPr>
              <a:tblGrid>
                <a:gridCol w="4572000">
                  <a:extLst>
                    <a:ext uri="{9D8B030D-6E8A-4147-A177-3AD203B41FA5}">
                      <a16:colId xmlns:a16="http://schemas.microsoft.com/office/drawing/2014/main" val="20000"/>
                    </a:ext>
                  </a:extLst>
                </a:gridCol>
              </a:tblGrid>
              <a:tr h="1483360">
                <a:tc>
                  <a:txBody>
                    <a:bodyPr/>
                    <a:lstStyle/>
                    <a:p>
                      <a:endParaRPr lang="fr-FR" dirty="0"/>
                    </a:p>
                  </a:txBody>
                  <a:tcPr>
                    <a:solidFill>
                      <a:srgbClr val="FF0000"/>
                    </a:solidFill>
                  </a:tcPr>
                </a:tc>
                <a:extLst>
                  <a:ext uri="{0D108BD9-81ED-4DB2-BD59-A6C34878D82A}">
                    <a16:rowId xmlns:a16="http://schemas.microsoft.com/office/drawing/2014/main" val="10000"/>
                  </a:ext>
                </a:extLst>
              </a:tr>
              <a:tr h="1112520">
                <a:tc>
                  <a:txBody>
                    <a:bodyPr/>
                    <a:lstStyle/>
                    <a:p>
                      <a:endParaRPr lang="fr-FR" dirty="0"/>
                    </a:p>
                  </a:txBody>
                  <a:tcPr/>
                </a:tc>
                <a:extLst>
                  <a:ext uri="{0D108BD9-81ED-4DB2-BD59-A6C34878D82A}">
                    <a16:rowId xmlns:a16="http://schemas.microsoft.com/office/drawing/2014/main" val="10001"/>
                  </a:ext>
                </a:extLst>
              </a:tr>
            </a:tbl>
          </a:graphicData>
        </a:graphic>
      </p:graphicFrame>
      <p:graphicFrame>
        <p:nvGraphicFramePr>
          <p:cNvPr id="5" name="Tableau 4"/>
          <p:cNvGraphicFramePr>
            <a:graphicFrameLocks noGrp="1"/>
          </p:cNvGraphicFramePr>
          <p:nvPr/>
        </p:nvGraphicFramePr>
        <p:xfrm>
          <a:off x="1143000" y="4644008"/>
          <a:ext cx="4572000" cy="2225040"/>
        </p:xfrm>
        <a:graphic>
          <a:graphicData uri="http://schemas.openxmlformats.org/drawingml/2006/table">
            <a:tbl>
              <a:tblPr firstRow="1" bandRow="1">
                <a:tableStyleId>{5940675A-B579-460E-94D1-54222C63F5DA}</a:tableStyleId>
              </a:tblPr>
              <a:tblGrid>
                <a:gridCol w="4572000">
                  <a:extLst>
                    <a:ext uri="{9D8B030D-6E8A-4147-A177-3AD203B41FA5}">
                      <a16:colId xmlns:a16="http://schemas.microsoft.com/office/drawing/2014/main" val="20000"/>
                    </a:ext>
                  </a:extLst>
                </a:gridCol>
              </a:tblGrid>
              <a:tr h="2225040">
                <a:tc>
                  <a:txBody>
                    <a:bodyPr/>
                    <a:lstStyle/>
                    <a:p>
                      <a:endParaRPr lang="fr-FR" dirty="0"/>
                    </a:p>
                  </a:txBody>
                  <a:tcPr/>
                </a:tc>
                <a:extLst>
                  <a:ext uri="{0D108BD9-81ED-4DB2-BD59-A6C34878D82A}">
                    <a16:rowId xmlns:a16="http://schemas.microsoft.com/office/drawing/2014/main" val="10000"/>
                  </a:ext>
                </a:extLst>
              </a:tr>
            </a:tbl>
          </a:graphicData>
        </a:graphic>
      </p:graphicFrame>
      <p:graphicFrame>
        <p:nvGraphicFramePr>
          <p:cNvPr id="6" name="Tableau 5"/>
          <p:cNvGraphicFramePr>
            <a:graphicFrameLocks noGrp="1"/>
          </p:cNvGraphicFramePr>
          <p:nvPr/>
        </p:nvGraphicFramePr>
        <p:xfrm>
          <a:off x="1124744" y="6876256"/>
          <a:ext cx="4572000" cy="1483360"/>
        </p:xfrm>
        <a:graphic>
          <a:graphicData uri="http://schemas.openxmlformats.org/drawingml/2006/table">
            <a:tbl>
              <a:tblPr firstRow="1" bandRow="1">
                <a:tableStyleId>{5940675A-B579-460E-94D1-54222C63F5DA}</a:tableStyleId>
              </a:tblPr>
              <a:tblGrid>
                <a:gridCol w="4572000">
                  <a:extLst>
                    <a:ext uri="{9D8B030D-6E8A-4147-A177-3AD203B41FA5}">
                      <a16:colId xmlns:a16="http://schemas.microsoft.com/office/drawing/2014/main" val="20000"/>
                    </a:ext>
                  </a:extLst>
                </a:gridCol>
              </a:tblGrid>
              <a:tr h="1483360">
                <a:tc>
                  <a:txBody>
                    <a:bodyPr/>
                    <a:lstStyle/>
                    <a:p>
                      <a:endParaRPr lang="fr-FR" dirty="0"/>
                    </a:p>
                  </a:txBody>
                  <a:tcPr>
                    <a:solidFill>
                      <a:srgbClr val="FF0000"/>
                    </a:solidFill>
                  </a:tcPr>
                </a:tc>
                <a:extLst>
                  <a:ext uri="{0D108BD9-81ED-4DB2-BD59-A6C34878D82A}">
                    <a16:rowId xmlns:a16="http://schemas.microsoft.com/office/drawing/2014/main" val="10000"/>
                  </a:ext>
                </a:extLst>
              </a:tr>
            </a:tbl>
          </a:graphicData>
        </a:graphic>
      </p:graphicFrame>
      <p:sp>
        <p:nvSpPr>
          <p:cNvPr id="7" name="ZoneTexte 6"/>
          <p:cNvSpPr txBox="1"/>
          <p:nvPr/>
        </p:nvSpPr>
        <p:spPr>
          <a:xfrm>
            <a:off x="3212976" y="2555776"/>
            <a:ext cx="576064" cy="369332"/>
          </a:xfrm>
          <a:prstGeom prst="rect">
            <a:avLst/>
          </a:prstGeom>
          <a:noFill/>
        </p:spPr>
        <p:txBody>
          <a:bodyPr wrap="square" rtlCol="0">
            <a:spAutoFit/>
          </a:bodyPr>
          <a:lstStyle/>
          <a:p>
            <a:r>
              <a:rPr lang="fr-FR" dirty="0"/>
              <a:t>1/2</a:t>
            </a:r>
          </a:p>
        </p:txBody>
      </p:sp>
      <p:sp>
        <p:nvSpPr>
          <p:cNvPr id="8" name="ZoneTexte 7"/>
          <p:cNvSpPr txBox="1"/>
          <p:nvPr/>
        </p:nvSpPr>
        <p:spPr>
          <a:xfrm>
            <a:off x="3356992" y="7308304"/>
            <a:ext cx="576064" cy="369332"/>
          </a:xfrm>
          <a:prstGeom prst="rect">
            <a:avLst/>
          </a:prstGeom>
          <a:noFill/>
        </p:spPr>
        <p:txBody>
          <a:bodyPr wrap="square" rtlCol="0">
            <a:spAutoFit/>
          </a:bodyPr>
          <a:lstStyle/>
          <a:p>
            <a:r>
              <a:rPr lang="fr-FR" dirty="0"/>
              <a:t>1/2</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Construction de l’élève A</a:t>
            </a:r>
            <a:br>
              <a:rPr lang="fr-FR" dirty="0"/>
            </a:br>
            <a:r>
              <a:rPr lang="fr-FR" dirty="0"/>
              <a:t>(taille de sa tour 17/8)</a:t>
            </a:r>
          </a:p>
        </p:txBody>
      </p:sp>
      <p:graphicFrame>
        <p:nvGraphicFramePr>
          <p:cNvPr id="4" name="Tableau 3"/>
          <p:cNvGraphicFramePr>
            <a:graphicFrameLocks noGrp="1"/>
          </p:cNvGraphicFramePr>
          <p:nvPr/>
        </p:nvGraphicFramePr>
        <p:xfrm>
          <a:off x="1143000" y="2051720"/>
          <a:ext cx="4572000" cy="1112520"/>
        </p:xfrm>
        <a:graphic>
          <a:graphicData uri="http://schemas.openxmlformats.org/drawingml/2006/table">
            <a:tbl>
              <a:tblPr firstRow="1" bandRow="1">
                <a:tableStyleId>{5940675A-B579-460E-94D1-54222C63F5DA}</a:tableStyleId>
              </a:tblPr>
              <a:tblGrid>
                <a:gridCol w="4572000">
                  <a:extLst>
                    <a:ext uri="{9D8B030D-6E8A-4147-A177-3AD203B41FA5}">
                      <a16:colId xmlns:a16="http://schemas.microsoft.com/office/drawing/2014/main" val="20000"/>
                    </a:ext>
                  </a:extLst>
                </a:gridCol>
              </a:tblGrid>
              <a:tr h="1112520">
                <a:tc>
                  <a:txBody>
                    <a:bodyPr/>
                    <a:lstStyle/>
                    <a:p>
                      <a:endParaRPr lang="fr-FR" dirty="0"/>
                    </a:p>
                  </a:txBody>
                  <a:tcPr/>
                </a:tc>
                <a:extLst>
                  <a:ext uri="{0D108BD9-81ED-4DB2-BD59-A6C34878D82A}">
                    <a16:rowId xmlns:a16="http://schemas.microsoft.com/office/drawing/2014/main" val="10000"/>
                  </a:ext>
                </a:extLst>
              </a:tr>
            </a:tbl>
          </a:graphicData>
        </a:graphic>
      </p:graphicFrame>
      <p:graphicFrame>
        <p:nvGraphicFramePr>
          <p:cNvPr id="5" name="Tableau 4"/>
          <p:cNvGraphicFramePr>
            <a:graphicFrameLocks noGrp="1"/>
          </p:cNvGraphicFramePr>
          <p:nvPr/>
        </p:nvGraphicFramePr>
        <p:xfrm>
          <a:off x="1143000" y="3203848"/>
          <a:ext cx="4572000" cy="2225040"/>
        </p:xfrm>
        <a:graphic>
          <a:graphicData uri="http://schemas.openxmlformats.org/drawingml/2006/table">
            <a:tbl>
              <a:tblPr firstRow="1" bandRow="1">
                <a:tableStyleId>{5940675A-B579-460E-94D1-54222C63F5DA}</a:tableStyleId>
              </a:tblPr>
              <a:tblGrid>
                <a:gridCol w="4572000">
                  <a:extLst>
                    <a:ext uri="{9D8B030D-6E8A-4147-A177-3AD203B41FA5}">
                      <a16:colId xmlns:a16="http://schemas.microsoft.com/office/drawing/2014/main" val="20000"/>
                    </a:ext>
                  </a:extLst>
                </a:gridCol>
              </a:tblGrid>
              <a:tr h="2225040">
                <a:tc>
                  <a:txBody>
                    <a:bodyPr/>
                    <a:lstStyle/>
                    <a:p>
                      <a:endParaRPr lang="fr-FR" dirty="0"/>
                    </a:p>
                  </a:txBody>
                  <a:tcPr/>
                </a:tc>
                <a:extLst>
                  <a:ext uri="{0D108BD9-81ED-4DB2-BD59-A6C34878D82A}">
                    <a16:rowId xmlns:a16="http://schemas.microsoft.com/office/drawing/2014/main" val="10000"/>
                  </a:ext>
                </a:extLst>
              </a:tr>
            </a:tbl>
          </a:graphicData>
        </a:graphic>
      </p:graphicFrame>
      <p:graphicFrame>
        <p:nvGraphicFramePr>
          <p:cNvPr id="9" name="Tableau 8"/>
          <p:cNvGraphicFramePr>
            <a:graphicFrameLocks noGrp="1"/>
          </p:cNvGraphicFramePr>
          <p:nvPr/>
        </p:nvGraphicFramePr>
        <p:xfrm>
          <a:off x="1161256" y="5436096"/>
          <a:ext cx="4572000" cy="2966720"/>
        </p:xfrm>
        <a:graphic>
          <a:graphicData uri="http://schemas.openxmlformats.org/drawingml/2006/table">
            <a:tbl>
              <a:tblPr firstRow="1" bandRow="1">
                <a:tableStyleId>{5C22544A-7EE6-4342-B048-85BDC9FD1C3A}</a:tableStyleId>
              </a:tblPr>
              <a:tblGrid>
                <a:gridCol w="4572000">
                  <a:extLst>
                    <a:ext uri="{9D8B030D-6E8A-4147-A177-3AD203B41FA5}">
                      <a16:colId xmlns:a16="http://schemas.microsoft.com/office/drawing/2014/main" val="20000"/>
                    </a:ext>
                  </a:extLst>
                </a:gridCol>
              </a:tblGrid>
              <a:tr h="2966720">
                <a:tc>
                  <a:txBody>
                    <a:bodyPr/>
                    <a:lstStyle/>
                    <a:p>
                      <a:endParaRPr lang="fr-FR" dirty="0"/>
                    </a:p>
                  </a:txBody>
                  <a:tcPr>
                    <a:solidFill>
                      <a:srgbClr val="FF0000"/>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t>
            </a:r>
          </a:p>
        </p:txBody>
      </p:sp>
      <p:sp>
        <p:nvSpPr>
          <p:cNvPr id="3" name="Espace réservé du contenu 2"/>
          <p:cNvSpPr>
            <a:spLocks noGrp="1"/>
          </p:cNvSpPr>
          <p:nvPr>
            <p:ph idx="1"/>
          </p:nvPr>
        </p:nvSpPr>
        <p:spPr/>
        <p:txBody>
          <a:bodyPr/>
          <a:lstStyle/>
          <a:p>
            <a:endParaRPr lang="fr-F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242646" y="251521"/>
          <a:ext cx="6264696" cy="8544948"/>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gridCol w="2088232">
                  <a:extLst>
                    <a:ext uri="{9D8B030D-6E8A-4147-A177-3AD203B41FA5}">
                      <a16:colId xmlns:a16="http://schemas.microsoft.com/office/drawing/2014/main" val="20001"/>
                    </a:ext>
                  </a:extLst>
                </a:gridCol>
                <a:gridCol w="2088232">
                  <a:extLst>
                    <a:ext uri="{9D8B030D-6E8A-4147-A177-3AD203B41FA5}">
                      <a16:colId xmlns:a16="http://schemas.microsoft.com/office/drawing/2014/main" val="20002"/>
                    </a:ext>
                  </a:extLst>
                </a:gridCol>
              </a:tblGrid>
              <a:tr h="28483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3200" dirty="0"/>
                    </a:p>
                  </a:txBody>
                  <a:tcPr marL="68580" marR="68580" marT="60960" marB="60960"/>
                </a:tc>
                <a:tc>
                  <a:txBody>
                    <a:bodyPr/>
                    <a:lstStyle/>
                    <a:p>
                      <a:endParaRPr lang="fr-FR" sz="2400" dirty="0"/>
                    </a:p>
                  </a:txBody>
                  <a:tcPr marL="68580" marR="68580" marT="60960" marB="60960"/>
                </a:tc>
                <a:tc>
                  <a:txBody>
                    <a:bodyPr/>
                    <a:lstStyle/>
                    <a:p>
                      <a:endParaRPr lang="fr-FR" sz="2400" dirty="0"/>
                    </a:p>
                  </a:txBody>
                  <a:tcPr marL="68580" marR="68580" marT="60960" marB="60960"/>
                </a:tc>
                <a:extLst>
                  <a:ext uri="{0D108BD9-81ED-4DB2-BD59-A6C34878D82A}">
                    <a16:rowId xmlns:a16="http://schemas.microsoft.com/office/drawing/2014/main" val="10000"/>
                  </a:ext>
                </a:extLst>
              </a:tr>
              <a:tr h="2848316">
                <a:tc>
                  <a:txBody>
                    <a:bodyPr/>
                    <a:lstStyle/>
                    <a:p>
                      <a:endParaRPr lang="fr-FR" sz="2400" dirty="0"/>
                    </a:p>
                  </a:txBody>
                  <a:tcPr marL="68580" marR="68580" marT="60960" marB="60960"/>
                </a:tc>
                <a:tc>
                  <a:txBody>
                    <a:bodyPr/>
                    <a:lstStyle/>
                    <a:p>
                      <a:endParaRPr lang="fr-FR" sz="2400" dirty="0"/>
                    </a:p>
                  </a:txBody>
                  <a:tcPr marL="68580" marR="68580" marT="60960" marB="60960"/>
                </a:tc>
                <a:tc>
                  <a:txBody>
                    <a:bodyPr/>
                    <a:lstStyle/>
                    <a:p>
                      <a:endParaRPr lang="fr-FR" sz="2400"/>
                    </a:p>
                  </a:txBody>
                  <a:tcPr marL="68580" marR="68580" marT="60960" marB="60960"/>
                </a:tc>
                <a:extLst>
                  <a:ext uri="{0D108BD9-81ED-4DB2-BD59-A6C34878D82A}">
                    <a16:rowId xmlns:a16="http://schemas.microsoft.com/office/drawing/2014/main" val="10001"/>
                  </a:ext>
                </a:extLst>
              </a:tr>
              <a:tr h="2848316">
                <a:tc>
                  <a:txBody>
                    <a:bodyPr/>
                    <a:lstStyle/>
                    <a:p>
                      <a:endParaRPr lang="fr-FR" sz="2400" dirty="0"/>
                    </a:p>
                  </a:txBody>
                  <a:tcPr marL="68580" marR="68580" marT="60960" marB="60960"/>
                </a:tc>
                <a:tc>
                  <a:txBody>
                    <a:bodyPr/>
                    <a:lstStyle/>
                    <a:p>
                      <a:endParaRPr lang="fr-FR" sz="2400" dirty="0"/>
                    </a:p>
                  </a:txBody>
                  <a:tcPr marL="68580" marR="68580" marT="60960" marB="60960"/>
                </a:tc>
                <a:tc>
                  <a:txBody>
                    <a:bodyPr/>
                    <a:lstStyle/>
                    <a:p>
                      <a:endParaRPr lang="fr-FR" sz="2400" dirty="0"/>
                    </a:p>
                  </a:txBody>
                  <a:tcPr marL="68580" marR="68580" marT="60960" marB="60960"/>
                </a:tc>
                <a:extLst>
                  <a:ext uri="{0D108BD9-81ED-4DB2-BD59-A6C34878D82A}">
                    <a16:rowId xmlns:a16="http://schemas.microsoft.com/office/drawing/2014/main" val="10002"/>
                  </a:ext>
                </a:extLst>
              </a:tr>
            </a:tbl>
          </a:graphicData>
        </a:graphic>
      </p:graphicFrame>
      <p:pic>
        <p:nvPicPr>
          <p:cNvPr id="2057" name="Picture 9"/>
          <p:cNvPicPr>
            <a:picLocks noChangeAspect="1" noChangeArrowheads="1"/>
          </p:cNvPicPr>
          <p:nvPr/>
        </p:nvPicPr>
        <p:blipFill>
          <a:blip r:embed="rId2" cstate="print"/>
          <a:srcRect/>
          <a:stretch>
            <a:fillRect/>
          </a:stretch>
        </p:blipFill>
        <p:spPr bwMode="auto">
          <a:xfrm>
            <a:off x="2420888" y="467544"/>
            <a:ext cx="1905000" cy="2571750"/>
          </a:xfrm>
          <a:prstGeom prst="rect">
            <a:avLst/>
          </a:prstGeom>
          <a:noFill/>
          <a:ln w="9525">
            <a:noFill/>
            <a:miter lim="800000"/>
            <a:headEnd/>
            <a:tailEnd/>
          </a:ln>
        </p:spPr>
      </p:pic>
      <p:pic>
        <p:nvPicPr>
          <p:cNvPr id="16" name="Picture 9"/>
          <p:cNvPicPr>
            <a:picLocks noChangeAspect="1" noChangeArrowheads="1"/>
          </p:cNvPicPr>
          <p:nvPr/>
        </p:nvPicPr>
        <p:blipFill>
          <a:blip r:embed="rId2" cstate="print"/>
          <a:srcRect/>
          <a:stretch>
            <a:fillRect/>
          </a:stretch>
        </p:blipFill>
        <p:spPr bwMode="auto">
          <a:xfrm>
            <a:off x="4581128" y="467544"/>
            <a:ext cx="1905000" cy="2571750"/>
          </a:xfrm>
          <a:prstGeom prst="rect">
            <a:avLst/>
          </a:prstGeom>
          <a:noFill/>
          <a:ln w="9525">
            <a:noFill/>
            <a:miter lim="800000"/>
            <a:headEnd/>
            <a:tailEnd/>
          </a:ln>
        </p:spPr>
      </p:pic>
      <p:pic>
        <p:nvPicPr>
          <p:cNvPr id="17" name="Picture 9"/>
          <p:cNvPicPr>
            <a:picLocks noChangeAspect="1" noChangeArrowheads="1"/>
          </p:cNvPicPr>
          <p:nvPr/>
        </p:nvPicPr>
        <p:blipFill>
          <a:blip r:embed="rId2" cstate="print"/>
          <a:srcRect/>
          <a:stretch>
            <a:fillRect/>
          </a:stretch>
        </p:blipFill>
        <p:spPr bwMode="auto">
          <a:xfrm>
            <a:off x="260648" y="467544"/>
            <a:ext cx="1905000" cy="2571750"/>
          </a:xfrm>
          <a:prstGeom prst="rect">
            <a:avLst/>
          </a:prstGeom>
          <a:noFill/>
          <a:ln w="9525">
            <a:noFill/>
            <a:miter lim="800000"/>
            <a:headEnd/>
            <a:tailEnd/>
          </a:ln>
        </p:spPr>
      </p:pic>
      <p:pic>
        <p:nvPicPr>
          <p:cNvPr id="18" name="Picture 9"/>
          <p:cNvPicPr>
            <a:picLocks noChangeAspect="1" noChangeArrowheads="1"/>
          </p:cNvPicPr>
          <p:nvPr/>
        </p:nvPicPr>
        <p:blipFill>
          <a:blip r:embed="rId2" cstate="print"/>
          <a:srcRect/>
          <a:stretch>
            <a:fillRect/>
          </a:stretch>
        </p:blipFill>
        <p:spPr bwMode="auto">
          <a:xfrm>
            <a:off x="4437112" y="3203848"/>
            <a:ext cx="1905000" cy="2571750"/>
          </a:xfrm>
          <a:prstGeom prst="rect">
            <a:avLst/>
          </a:prstGeom>
          <a:noFill/>
          <a:ln w="9525">
            <a:noFill/>
            <a:miter lim="800000"/>
            <a:headEnd/>
            <a:tailEnd/>
          </a:ln>
        </p:spPr>
      </p:pic>
      <p:pic>
        <p:nvPicPr>
          <p:cNvPr id="19" name="Picture 9"/>
          <p:cNvPicPr>
            <a:picLocks noChangeAspect="1" noChangeArrowheads="1"/>
          </p:cNvPicPr>
          <p:nvPr/>
        </p:nvPicPr>
        <p:blipFill>
          <a:blip r:embed="rId2" cstate="print"/>
          <a:srcRect/>
          <a:stretch>
            <a:fillRect/>
          </a:stretch>
        </p:blipFill>
        <p:spPr bwMode="auto">
          <a:xfrm>
            <a:off x="2420888" y="6084168"/>
            <a:ext cx="1905000" cy="2571750"/>
          </a:xfrm>
          <a:prstGeom prst="rect">
            <a:avLst/>
          </a:prstGeom>
          <a:noFill/>
          <a:ln w="9525">
            <a:noFill/>
            <a:miter lim="800000"/>
            <a:headEnd/>
            <a:tailEnd/>
          </a:ln>
        </p:spPr>
      </p:pic>
      <p:pic>
        <p:nvPicPr>
          <p:cNvPr id="20" name="Picture 9"/>
          <p:cNvPicPr>
            <a:picLocks noChangeAspect="1" noChangeArrowheads="1"/>
          </p:cNvPicPr>
          <p:nvPr/>
        </p:nvPicPr>
        <p:blipFill>
          <a:blip r:embed="rId2" cstate="print"/>
          <a:srcRect/>
          <a:stretch>
            <a:fillRect/>
          </a:stretch>
        </p:blipFill>
        <p:spPr bwMode="auto">
          <a:xfrm>
            <a:off x="332656" y="3275856"/>
            <a:ext cx="1905000" cy="2571750"/>
          </a:xfrm>
          <a:prstGeom prst="rect">
            <a:avLst/>
          </a:prstGeom>
          <a:noFill/>
          <a:ln w="9525">
            <a:noFill/>
            <a:miter lim="800000"/>
            <a:headEnd/>
            <a:tailEnd/>
          </a:ln>
        </p:spPr>
      </p:pic>
      <p:pic>
        <p:nvPicPr>
          <p:cNvPr id="21" name="Picture 9"/>
          <p:cNvPicPr>
            <a:picLocks noChangeAspect="1" noChangeArrowheads="1"/>
          </p:cNvPicPr>
          <p:nvPr/>
        </p:nvPicPr>
        <p:blipFill>
          <a:blip r:embed="rId2" cstate="print"/>
          <a:srcRect/>
          <a:stretch>
            <a:fillRect/>
          </a:stretch>
        </p:blipFill>
        <p:spPr bwMode="auto">
          <a:xfrm>
            <a:off x="332656" y="6012160"/>
            <a:ext cx="1905000" cy="2571750"/>
          </a:xfrm>
          <a:prstGeom prst="rect">
            <a:avLst/>
          </a:prstGeom>
          <a:noFill/>
          <a:ln w="9525">
            <a:noFill/>
            <a:miter lim="800000"/>
            <a:headEnd/>
            <a:tailEnd/>
          </a:ln>
        </p:spPr>
      </p:pic>
      <p:pic>
        <p:nvPicPr>
          <p:cNvPr id="22" name="Picture 9"/>
          <p:cNvPicPr>
            <a:picLocks noChangeAspect="1" noChangeArrowheads="1"/>
          </p:cNvPicPr>
          <p:nvPr/>
        </p:nvPicPr>
        <p:blipFill>
          <a:blip r:embed="rId2" cstate="print"/>
          <a:srcRect/>
          <a:stretch>
            <a:fillRect/>
          </a:stretch>
        </p:blipFill>
        <p:spPr bwMode="auto">
          <a:xfrm>
            <a:off x="2348880" y="3203848"/>
            <a:ext cx="1905000" cy="2571750"/>
          </a:xfrm>
          <a:prstGeom prst="rect">
            <a:avLst/>
          </a:prstGeom>
          <a:noFill/>
          <a:ln w="9525">
            <a:noFill/>
            <a:miter lim="800000"/>
            <a:headEnd/>
            <a:tailEnd/>
          </a:ln>
        </p:spPr>
      </p:pic>
      <p:pic>
        <p:nvPicPr>
          <p:cNvPr id="23" name="Picture 9"/>
          <p:cNvPicPr>
            <a:picLocks noChangeAspect="1" noChangeArrowheads="1"/>
          </p:cNvPicPr>
          <p:nvPr/>
        </p:nvPicPr>
        <p:blipFill>
          <a:blip r:embed="rId2" cstate="print"/>
          <a:srcRect/>
          <a:stretch>
            <a:fillRect/>
          </a:stretch>
        </p:blipFill>
        <p:spPr bwMode="auto">
          <a:xfrm>
            <a:off x="4509120" y="6156176"/>
            <a:ext cx="1905000" cy="257175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242646" y="251521"/>
          <a:ext cx="6264696" cy="8544948"/>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gridCol w="2088232">
                  <a:extLst>
                    <a:ext uri="{9D8B030D-6E8A-4147-A177-3AD203B41FA5}">
                      <a16:colId xmlns:a16="http://schemas.microsoft.com/office/drawing/2014/main" val="20001"/>
                    </a:ext>
                  </a:extLst>
                </a:gridCol>
                <a:gridCol w="2088232">
                  <a:extLst>
                    <a:ext uri="{9D8B030D-6E8A-4147-A177-3AD203B41FA5}">
                      <a16:colId xmlns:a16="http://schemas.microsoft.com/office/drawing/2014/main" val="20002"/>
                    </a:ext>
                  </a:extLst>
                </a:gridCol>
              </a:tblGrid>
              <a:tr h="28483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3200" dirty="0"/>
                    </a:p>
                  </a:txBody>
                  <a:tcPr marL="68580" marR="68580" marT="60960" marB="60960"/>
                </a:tc>
                <a:tc>
                  <a:txBody>
                    <a:bodyPr/>
                    <a:lstStyle/>
                    <a:p>
                      <a:endParaRPr lang="fr-FR" sz="2400" dirty="0"/>
                    </a:p>
                  </a:txBody>
                  <a:tcPr marL="68580" marR="68580" marT="60960" marB="60960"/>
                </a:tc>
                <a:tc>
                  <a:txBody>
                    <a:bodyPr/>
                    <a:lstStyle/>
                    <a:p>
                      <a:endParaRPr lang="fr-FR" sz="2400" dirty="0"/>
                    </a:p>
                  </a:txBody>
                  <a:tcPr marL="68580" marR="68580" marT="60960" marB="60960"/>
                </a:tc>
                <a:extLst>
                  <a:ext uri="{0D108BD9-81ED-4DB2-BD59-A6C34878D82A}">
                    <a16:rowId xmlns:a16="http://schemas.microsoft.com/office/drawing/2014/main" val="10000"/>
                  </a:ext>
                </a:extLst>
              </a:tr>
              <a:tr h="2848316">
                <a:tc>
                  <a:txBody>
                    <a:bodyPr/>
                    <a:lstStyle/>
                    <a:p>
                      <a:endParaRPr lang="fr-FR" sz="2400" dirty="0"/>
                    </a:p>
                  </a:txBody>
                  <a:tcPr marL="68580" marR="68580" marT="60960" marB="60960"/>
                </a:tc>
                <a:tc>
                  <a:txBody>
                    <a:bodyPr/>
                    <a:lstStyle/>
                    <a:p>
                      <a:endParaRPr lang="fr-FR" sz="2400" dirty="0"/>
                    </a:p>
                  </a:txBody>
                  <a:tcPr marL="68580" marR="68580" marT="60960" marB="60960"/>
                </a:tc>
                <a:tc>
                  <a:txBody>
                    <a:bodyPr/>
                    <a:lstStyle/>
                    <a:p>
                      <a:endParaRPr lang="fr-FR" sz="2400" dirty="0"/>
                    </a:p>
                  </a:txBody>
                  <a:tcPr marL="68580" marR="68580" marT="60960" marB="60960"/>
                </a:tc>
                <a:extLst>
                  <a:ext uri="{0D108BD9-81ED-4DB2-BD59-A6C34878D82A}">
                    <a16:rowId xmlns:a16="http://schemas.microsoft.com/office/drawing/2014/main" val="10001"/>
                  </a:ext>
                </a:extLst>
              </a:tr>
              <a:tr h="2848316">
                <a:tc>
                  <a:txBody>
                    <a:bodyPr/>
                    <a:lstStyle/>
                    <a:p>
                      <a:endParaRPr lang="fr-FR" sz="2400" dirty="0"/>
                    </a:p>
                  </a:txBody>
                  <a:tcPr marL="68580" marR="68580" marT="60960" marB="60960"/>
                </a:tc>
                <a:tc>
                  <a:txBody>
                    <a:bodyPr/>
                    <a:lstStyle/>
                    <a:p>
                      <a:endParaRPr lang="fr-FR" sz="2400" dirty="0"/>
                    </a:p>
                  </a:txBody>
                  <a:tcPr marL="68580" marR="68580" marT="60960" marB="60960"/>
                </a:tc>
                <a:tc>
                  <a:txBody>
                    <a:bodyPr/>
                    <a:lstStyle/>
                    <a:p>
                      <a:endParaRPr lang="fr-FR" sz="2400" dirty="0"/>
                    </a:p>
                  </a:txBody>
                  <a:tcPr marL="68580" marR="68580" marT="60960" marB="60960"/>
                </a:tc>
                <a:extLst>
                  <a:ext uri="{0D108BD9-81ED-4DB2-BD59-A6C34878D82A}">
                    <a16:rowId xmlns:a16="http://schemas.microsoft.com/office/drawing/2014/main" val="10002"/>
                  </a:ext>
                </a:extLst>
              </a:tr>
            </a:tbl>
          </a:graphicData>
        </a:graphic>
      </p:graphicFrame>
      <p:pic>
        <p:nvPicPr>
          <p:cNvPr id="3076" name="Picture 4"/>
          <p:cNvPicPr>
            <a:picLocks noChangeAspect="1" noChangeArrowheads="1"/>
          </p:cNvPicPr>
          <p:nvPr/>
        </p:nvPicPr>
        <p:blipFill>
          <a:blip r:embed="rId2" cstate="print"/>
          <a:srcRect/>
          <a:stretch>
            <a:fillRect/>
          </a:stretch>
        </p:blipFill>
        <p:spPr bwMode="auto">
          <a:xfrm>
            <a:off x="404664" y="467544"/>
            <a:ext cx="1644086" cy="2570400"/>
          </a:xfrm>
          <a:prstGeom prst="rect">
            <a:avLst/>
          </a:prstGeom>
          <a:noFill/>
          <a:ln w="9525">
            <a:noFill/>
            <a:miter lim="800000"/>
            <a:headEnd/>
            <a:tailEnd/>
          </a:ln>
        </p:spPr>
      </p:pic>
      <p:pic>
        <p:nvPicPr>
          <p:cNvPr id="24" name="Picture 4"/>
          <p:cNvPicPr>
            <a:picLocks noChangeAspect="1" noChangeArrowheads="1"/>
          </p:cNvPicPr>
          <p:nvPr/>
        </p:nvPicPr>
        <p:blipFill>
          <a:blip r:embed="rId2" cstate="print"/>
          <a:srcRect/>
          <a:stretch>
            <a:fillRect/>
          </a:stretch>
        </p:blipFill>
        <p:spPr bwMode="auto">
          <a:xfrm>
            <a:off x="2492896" y="395536"/>
            <a:ext cx="1644086" cy="2570400"/>
          </a:xfrm>
          <a:prstGeom prst="rect">
            <a:avLst/>
          </a:prstGeom>
          <a:noFill/>
          <a:ln w="9525">
            <a:noFill/>
            <a:miter lim="800000"/>
            <a:headEnd/>
            <a:tailEnd/>
          </a:ln>
        </p:spPr>
      </p:pic>
      <p:pic>
        <p:nvPicPr>
          <p:cNvPr id="25" name="Picture 4"/>
          <p:cNvPicPr>
            <a:picLocks noChangeAspect="1" noChangeArrowheads="1"/>
          </p:cNvPicPr>
          <p:nvPr/>
        </p:nvPicPr>
        <p:blipFill>
          <a:blip r:embed="rId2" cstate="print"/>
          <a:srcRect/>
          <a:stretch>
            <a:fillRect/>
          </a:stretch>
        </p:blipFill>
        <p:spPr bwMode="auto">
          <a:xfrm>
            <a:off x="4581128" y="323528"/>
            <a:ext cx="1644086" cy="2570400"/>
          </a:xfrm>
          <a:prstGeom prst="rect">
            <a:avLst/>
          </a:prstGeom>
          <a:noFill/>
          <a:ln w="9525">
            <a:noFill/>
            <a:miter lim="800000"/>
            <a:headEnd/>
            <a:tailEnd/>
          </a:ln>
        </p:spPr>
      </p:pic>
      <p:pic>
        <p:nvPicPr>
          <p:cNvPr id="26" name="Picture 4"/>
          <p:cNvPicPr>
            <a:picLocks noChangeAspect="1" noChangeArrowheads="1"/>
          </p:cNvPicPr>
          <p:nvPr/>
        </p:nvPicPr>
        <p:blipFill>
          <a:blip r:embed="rId2" cstate="print"/>
          <a:srcRect/>
          <a:stretch>
            <a:fillRect/>
          </a:stretch>
        </p:blipFill>
        <p:spPr bwMode="auto">
          <a:xfrm>
            <a:off x="404664" y="3275856"/>
            <a:ext cx="1644086" cy="2570400"/>
          </a:xfrm>
          <a:prstGeom prst="rect">
            <a:avLst/>
          </a:prstGeom>
          <a:noFill/>
          <a:ln w="9525">
            <a:noFill/>
            <a:miter lim="800000"/>
            <a:headEnd/>
            <a:tailEnd/>
          </a:ln>
        </p:spPr>
      </p:pic>
      <p:pic>
        <p:nvPicPr>
          <p:cNvPr id="27" name="Picture 4"/>
          <p:cNvPicPr>
            <a:picLocks noChangeAspect="1" noChangeArrowheads="1"/>
          </p:cNvPicPr>
          <p:nvPr/>
        </p:nvPicPr>
        <p:blipFill>
          <a:blip r:embed="rId2" cstate="print"/>
          <a:srcRect/>
          <a:stretch>
            <a:fillRect/>
          </a:stretch>
        </p:blipFill>
        <p:spPr bwMode="auto">
          <a:xfrm>
            <a:off x="2564904" y="3347864"/>
            <a:ext cx="1644086" cy="2570400"/>
          </a:xfrm>
          <a:prstGeom prst="rect">
            <a:avLst/>
          </a:prstGeom>
          <a:noFill/>
          <a:ln w="9525">
            <a:noFill/>
            <a:miter lim="800000"/>
            <a:headEnd/>
            <a:tailEnd/>
          </a:ln>
        </p:spPr>
      </p:pic>
      <p:pic>
        <p:nvPicPr>
          <p:cNvPr id="28" name="Picture 4"/>
          <p:cNvPicPr>
            <a:picLocks noChangeAspect="1" noChangeArrowheads="1"/>
          </p:cNvPicPr>
          <p:nvPr/>
        </p:nvPicPr>
        <p:blipFill>
          <a:blip r:embed="rId2" cstate="print"/>
          <a:srcRect/>
          <a:stretch>
            <a:fillRect/>
          </a:stretch>
        </p:blipFill>
        <p:spPr bwMode="auto">
          <a:xfrm>
            <a:off x="4725144" y="3203848"/>
            <a:ext cx="1644086" cy="2570400"/>
          </a:xfrm>
          <a:prstGeom prst="rect">
            <a:avLst/>
          </a:prstGeom>
          <a:noFill/>
          <a:ln w="9525">
            <a:noFill/>
            <a:miter lim="800000"/>
            <a:headEnd/>
            <a:tailEnd/>
          </a:ln>
        </p:spPr>
      </p:pic>
      <p:pic>
        <p:nvPicPr>
          <p:cNvPr id="29" name="Picture 4"/>
          <p:cNvPicPr>
            <a:picLocks noChangeAspect="1" noChangeArrowheads="1"/>
          </p:cNvPicPr>
          <p:nvPr/>
        </p:nvPicPr>
        <p:blipFill>
          <a:blip r:embed="rId2" cstate="print"/>
          <a:srcRect/>
          <a:stretch>
            <a:fillRect/>
          </a:stretch>
        </p:blipFill>
        <p:spPr bwMode="auto">
          <a:xfrm>
            <a:off x="548680" y="6156176"/>
            <a:ext cx="1644086" cy="2570400"/>
          </a:xfrm>
          <a:prstGeom prst="rect">
            <a:avLst/>
          </a:prstGeom>
          <a:noFill/>
          <a:ln w="9525">
            <a:noFill/>
            <a:miter lim="800000"/>
            <a:headEnd/>
            <a:tailEnd/>
          </a:ln>
        </p:spPr>
      </p:pic>
      <p:pic>
        <p:nvPicPr>
          <p:cNvPr id="30" name="Picture 4"/>
          <p:cNvPicPr>
            <a:picLocks noChangeAspect="1" noChangeArrowheads="1"/>
          </p:cNvPicPr>
          <p:nvPr/>
        </p:nvPicPr>
        <p:blipFill>
          <a:blip r:embed="rId2" cstate="print"/>
          <a:srcRect/>
          <a:stretch>
            <a:fillRect/>
          </a:stretch>
        </p:blipFill>
        <p:spPr bwMode="auto">
          <a:xfrm>
            <a:off x="2708920" y="6156176"/>
            <a:ext cx="1644086" cy="2570400"/>
          </a:xfrm>
          <a:prstGeom prst="rect">
            <a:avLst/>
          </a:prstGeom>
          <a:noFill/>
          <a:ln w="9525">
            <a:noFill/>
            <a:miter lim="800000"/>
            <a:headEnd/>
            <a:tailEnd/>
          </a:ln>
        </p:spPr>
      </p:pic>
      <p:pic>
        <p:nvPicPr>
          <p:cNvPr id="31" name="Picture 4"/>
          <p:cNvPicPr>
            <a:picLocks noChangeAspect="1" noChangeArrowheads="1"/>
          </p:cNvPicPr>
          <p:nvPr/>
        </p:nvPicPr>
        <p:blipFill>
          <a:blip r:embed="rId2" cstate="print"/>
          <a:srcRect/>
          <a:stretch>
            <a:fillRect/>
          </a:stretch>
        </p:blipFill>
        <p:spPr bwMode="auto">
          <a:xfrm>
            <a:off x="4725144" y="6156176"/>
            <a:ext cx="1644086" cy="25704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242646" y="251521"/>
          <a:ext cx="6264696" cy="8544948"/>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gridCol w="2088232">
                  <a:extLst>
                    <a:ext uri="{9D8B030D-6E8A-4147-A177-3AD203B41FA5}">
                      <a16:colId xmlns:a16="http://schemas.microsoft.com/office/drawing/2014/main" val="20001"/>
                    </a:ext>
                  </a:extLst>
                </a:gridCol>
                <a:gridCol w="2088232">
                  <a:extLst>
                    <a:ext uri="{9D8B030D-6E8A-4147-A177-3AD203B41FA5}">
                      <a16:colId xmlns:a16="http://schemas.microsoft.com/office/drawing/2014/main" val="20002"/>
                    </a:ext>
                  </a:extLst>
                </a:gridCol>
              </a:tblGrid>
              <a:tr h="28483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3200" dirty="0"/>
                    </a:p>
                  </a:txBody>
                  <a:tcPr marL="68580" marR="68580" marT="60960" marB="60960"/>
                </a:tc>
                <a:tc>
                  <a:txBody>
                    <a:bodyPr/>
                    <a:lstStyle/>
                    <a:p>
                      <a:endParaRPr lang="fr-FR" sz="2400" dirty="0"/>
                    </a:p>
                  </a:txBody>
                  <a:tcPr marL="68580" marR="68580" marT="60960" marB="60960"/>
                </a:tc>
                <a:tc>
                  <a:txBody>
                    <a:bodyPr/>
                    <a:lstStyle/>
                    <a:p>
                      <a:endParaRPr lang="fr-FR" sz="2400" dirty="0"/>
                    </a:p>
                  </a:txBody>
                  <a:tcPr marL="68580" marR="68580" marT="60960" marB="60960"/>
                </a:tc>
                <a:extLst>
                  <a:ext uri="{0D108BD9-81ED-4DB2-BD59-A6C34878D82A}">
                    <a16:rowId xmlns:a16="http://schemas.microsoft.com/office/drawing/2014/main" val="10000"/>
                  </a:ext>
                </a:extLst>
              </a:tr>
              <a:tr h="2848316">
                <a:tc>
                  <a:txBody>
                    <a:bodyPr/>
                    <a:lstStyle/>
                    <a:p>
                      <a:endParaRPr lang="fr-FR" sz="2400" dirty="0"/>
                    </a:p>
                  </a:txBody>
                  <a:tcPr marL="68580" marR="68580" marT="60960" marB="60960"/>
                </a:tc>
                <a:tc>
                  <a:txBody>
                    <a:bodyPr/>
                    <a:lstStyle/>
                    <a:p>
                      <a:endParaRPr lang="fr-FR" sz="2400" dirty="0"/>
                    </a:p>
                  </a:txBody>
                  <a:tcPr marL="68580" marR="68580" marT="60960" marB="60960"/>
                </a:tc>
                <a:tc>
                  <a:txBody>
                    <a:bodyPr/>
                    <a:lstStyle/>
                    <a:p>
                      <a:endParaRPr lang="fr-FR" sz="2400" dirty="0"/>
                    </a:p>
                  </a:txBody>
                  <a:tcPr marL="68580" marR="68580" marT="60960" marB="60960"/>
                </a:tc>
                <a:extLst>
                  <a:ext uri="{0D108BD9-81ED-4DB2-BD59-A6C34878D82A}">
                    <a16:rowId xmlns:a16="http://schemas.microsoft.com/office/drawing/2014/main" val="10001"/>
                  </a:ext>
                </a:extLst>
              </a:tr>
              <a:tr h="2848316">
                <a:tc>
                  <a:txBody>
                    <a:bodyPr/>
                    <a:lstStyle/>
                    <a:p>
                      <a:endParaRPr lang="fr-FR" sz="2400" dirty="0"/>
                    </a:p>
                  </a:txBody>
                  <a:tcPr marL="68580" marR="68580" marT="60960" marB="60960"/>
                </a:tc>
                <a:tc>
                  <a:txBody>
                    <a:bodyPr/>
                    <a:lstStyle/>
                    <a:p>
                      <a:endParaRPr lang="fr-FR" sz="2400" dirty="0"/>
                    </a:p>
                  </a:txBody>
                  <a:tcPr marL="68580" marR="68580" marT="60960" marB="60960"/>
                </a:tc>
                <a:tc>
                  <a:txBody>
                    <a:bodyPr/>
                    <a:lstStyle/>
                    <a:p>
                      <a:endParaRPr lang="fr-FR" sz="2400" dirty="0"/>
                    </a:p>
                  </a:txBody>
                  <a:tcPr marL="68580" marR="68580" marT="60960" marB="60960"/>
                </a:tc>
                <a:extLst>
                  <a:ext uri="{0D108BD9-81ED-4DB2-BD59-A6C34878D82A}">
                    <a16:rowId xmlns:a16="http://schemas.microsoft.com/office/drawing/2014/main" val="10002"/>
                  </a:ext>
                </a:extLst>
              </a:tr>
            </a:tbl>
          </a:graphicData>
        </a:graphic>
      </p:graphicFrame>
      <p:pic>
        <p:nvPicPr>
          <p:cNvPr id="4101" name="Picture 5"/>
          <p:cNvPicPr>
            <a:picLocks noChangeAspect="1" noChangeArrowheads="1"/>
          </p:cNvPicPr>
          <p:nvPr/>
        </p:nvPicPr>
        <p:blipFill>
          <a:blip r:embed="rId2" cstate="print"/>
          <a:srcRect/>
          <a:stretch>
            <a:fillRect/>
          </a:stretch>
        </p:blipFill>
        <p:spPr bwMode="auto">
          <a:xfrm>
            <a:off x="332656" y="323528"/>
            <a:ext cx="1537670" cy="2570400"/>
          </a:xfrm>
          <a:prstGeom prst="rect">
            <a:avLst/>
          </a:prstGeom>
          <a:noFill/>
          <a:ln w="9525">
            <a:noFill/>
            <a:miter lim="800000"/>
            <a:headEnd/>
            <a:tailEnd/>
          </a:ln>
        </p:spPr>
      </p:pic>
      <p:pic>
        <p:nvPicPr>
          <p:cNvPr id="19" name="Picture 5"/>
          <p:cNvPicPr>
            <a:picLocks noChangeAspect="1" noChangeArrowheads="1"/>
          </p:cNvPicPr>
          <p:nvPr/>
        </p:nvPicPr>
        <p:blipFill>
          <a:blip r:embed="rId2" cstate="print"/>
          <a:srcRect/>
          <a:stretch>
            <a:fillRect/>
          </a:stretch>
        </p:blipFill>
        <p:spPr bwMode="auto">
          <a:xfrm>
            <a:off x="2636912" y="395536"/>
            <a:ext cx="1537670" cy="2570400"/>
          </a:xfrm>
          <a:prstGeom prst="rect">
            <a:avLst/>
          </a:prstGeom>
          <a:noFill/>
          <a:ln w="9525">
            <a:noFill/>
            <a:miter lim="800000"/>
            <a:headEnd/>
            <a:tailEnd/>
          </a:ln>
        </p:spPr>
      </p:pic>
      <p:pic>
        <p:nvPicPr>
          <p:cNvPr id="20" name="Picture 5"/>
          <p:cNvPicPr>
            <a:picLocks noChangeAspect="1" noChangeArrowheads="1"/>
          </p:cNvPicPr>
          <p:nvPr/>
        </p:nvPicPr>
        <p:blipFill>
          <a:blip r:embed="rId2" cstate="print"/>
          <a:srcRect/>
          <a:stretch>
            <a:fillRect/>
          </a:stretch>
        </p:blipFill>
        <p:spPr bwMode="auto">
          <a:xfrm>
            <a:off x="4725144" y="395536"/>
            <a:ext cx="1537670" cy="2570400"/>
          </a:xfrm>
          <a:prstGeom prst="rect">
            <a:avLst/>
          </a:prstGeom>
          <a:noFill/>
          <a:ln w="9525">
            <a:noFill/>
            <a:miter lim="800000"/>
            <a:headEnd/>
            <a:tailEnd/>
          </a:ln>
        </p:spPr>
      </p:pic>
      <p:pic>
        <p:nvPicPr>
          <p:cNvPr id="21" name="Picture 5"/>
          <p:cNvPicPr>
            <a:picLocks noChangeAspect="1" noChangeArrowheads="1"/>
          </p:cNvPicPr>
          <p:nvPr/>
        </p:nvPicPr>
        <p:blipFill>
          <a:blip r:embed="rId2" cstate="print"/>
          <a:srcRect/>
          <a:stretch>
            <a:fillRect/>
          </a:stretch>
        </p:blipFill>
        <p:spPr bwMode="auto">
          <a:xfrm>
            <a:off x="476672" y="3131840"/>
            <a:ext cx="1537670" cy="2570400"/>
          </a:xfrm>
          <a:prstGeom prst="rect">
            <a:avLst/>
          </a:prstGeom>
          <a:noFill/>
          <a:ln w="9525">
            <a:noFill/>
            <a:miter lim="800000"/>
            <a:headEnd/>
            <a:tailEnd/>
          </a:ln>
        </p:spPr>
      </p:pic>
      <p:pic>
        <p:nvPicPr>
          <p:cNvPr id="22" name="Picture 5"/>
          <p:cNvPicPr>
            <a:picLocks noChangeAspect="1" noChangeArrowheads="1"/>
          </p:cNvPicPr>
          <p:nvPr/>
        </p:nvPicPr>
        <p:blipFill>
          <a:blip r:embed="rId2" cstate="print"/>
          <a:srcRect/>
          <a:stretch>
            <a:fillRect/>
          </a:stretch>
        </p:blipFill>
        <p:spPr bwMode="auto">
          <a:xfrm>
            <a:off x="2636912" y="3203848"/>
            <a:ext cx="1537670" cy="2570400"/>
          </a:xfrm>
          <a:prstGeom prst="rect">
            <a:avLst/>
          </a:prstGeom>
          <a:noFill/>
          <a:ln w="9525">
            <a:noFill/>
            <a:miter lim="800000"/>
            <a:headEnd/>
            <a:tailEnd/>
          </a:ln>
        </p:spPr>
      </p:pic>
      <p:pic>
        <p:nvPicPr>
          <p:cNvPr id="23" name="Picture 5"/>
          <p:cNvPicPr>
            <a:picLocks noChangeAspect="1" noChangeArrowheads="1"/>
          </p:cNvPicPr>
          <p:nvPr/>
        </p:nvPicPr>
        <p:blipFill>
          <a:blip r:embed="rId2" cstate="print"/>
          <a:srcRect/>
          <a:stretch>
            <a:fillRect/>
          </a:stretch>
        </p:blipFill>
        <p:spPr bwMode="auto">
          <a:xfrm>
            <a:off x="4725144" y="3275856"/>
            <a:ext cx="1537670" cy="2570400"/>
          </a:xfrm>
          <a:prstGeom prst="rect">
            <a:avLst/>
          </a:prstGeom>
          <a:noFill/>
          <a:ln w="9525">
            <a:noFill/>
            <a:miter lim="800000"/>
            <a:headEnd/>
            <a:tailEnd/>
          </a:ln>
        </p:spPr>
      </p:pic>
      <p:pic>
        <p:nvPicPr>
          <p:cNvPr id="32" name="Picture 5"/>
          <p:cNvPicPr>
            <a:picLocks noChangeAspect="1" noChangeArrowheads="1"/>
          </p:cNvPicPr>
          <p:nvPr/>
        </p:nvPicPr>
        <p:blipFill>
          <a:blip r:embed="rId2" cstate="print"/>
          <a:srcRect/>
          <a:stretch>
            <a:fillRect/>
          </a:stretch>
        </p:blipFill>
        <p:spPr bwMode="auto">
          <a:xfrm>
            <a:off x="476672" y="6156176"/>
            <a:ext cx="1537670" cy="2570400"/>
          </a:xfrm>
          <a:prstGeom prst="rect">
            <a:avLst/>
          </a:prstGeom>
          <a:noFill/>
          <a:ln w="9525">
            <a:noFill/>
            <a:miter lim="800000"/>
            <a:headEnd/>
            <a:tailEnd/>
          </a:ln>
        </p:spPr>
      </p:pic>
      <p:pic>
        <p:nvPicPr>
          <p:cNvPr id="33" name="Picture 5"/>
          <p:cNvPicPr>
            <a:picLocks noChangeAspect="1" noChangeArrowheads="1"/>
          </p:cNvPicPr>
          <p:nvPr/>
        </p:nvPicPr>
        <p:blipFill>
          <a:blip r:embed="rId2" cstate="print"/>
          <a:srcRect/>
          <a:stretch>
            <a:fillRect/>
          </a:stretch>
        </p:blipFill>
        <p:spPr bwMode="auto">
          <a:xfrm>
            <a:off x="2636912" y="6084168"/>
            <a:ext cx="1537670" cy="2570400"/>
          </a:xfrm>
          <a:prstGeom prst="rect">
            <a:avLst/>
          </a:prstGeom>
          <a:noFill/>
          <a:ln w="9525">
            <a:noFill/>
            <a:miter lim="800000"/>
            <a:headEnd/>
            <a:tailEnd/>
          </a:ln>
        </p:spPr>
      </p:pic>
      <p:pic>
        <p:nvPicPr>
          <p:cNvPr id="34" name="Picture 5"/>
          <p:cNvPicPr>
            <a:picLocks noChangeAspect="1" noChangeArrowheads="1"/>
          </p:cNvPicPr>
          <p:nvPr/>
        </p:nvPicPr>
        <p:blipFill>
          <a:blip r:embed="rId2" cstate="print"/>
          <a:srcRect/>
          <a:stretch>
            <a:fillRect/>
          </a:stretch>
        </p:blipFill>
        <p:spPr bwMode="auto">
          <a:xfrm>
            <a:off x="4797152" y="6084168"/>
            <a:ext cx="1537670" cy="25704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242646" y="251521"/>
          <a:ext cx="6264696" cy="8544948"/>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gridCol w="2088232">
                  <a:extLst>
                    <a:ext uri="{9D8B030D-6E8A-4147-A177-3AD203B41FA5}">
                      <a16:colId xmlns:a16="http://schemas.microsoft.com/office/drawing/2014/main" val="20001"/>
                    </a:ext>
                  </a:extLst>
                </a:gridCol>
                <a:gridCol w="2088232">
                  <a:extLst>
                    <a:ext uri="{9D8B030D-6E8A-4147-A177-3AD203B41FA5}">
                      <a16:colId xmlns:a16="http://schemas.microsoft.com/office/drawing/2014/main" val="20002"/>
                    </a:ext>
                  </a:extLst>
                </a:gridCol>
              </a:tblGrid>
              <a:tr h="28483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3200" dirty="0"/>
                    </a:p>
                  </a:txBody>
                  <a:tcPr marL="68580" marR="68580" marT="60960" marB="60960"/>
                </a:tc>
                <a:tc>
                  <a:txBody>
                    <a:bodyPr/>
                    <a:lstStyle/>
                    <a:p>
                      <a:endParaRPr lang="fr-FR" sz="2400" dirty="0"/>
                    </a:p>
                  </a:txBody>
                  <a:tcPr marL="68580" marR="68580" marT="60960" marB="60960"/>
                </a:tc>
                <a:tc>
                  <a:txBody>
                    <a:bodyPr/>
                    <a:lstStyle/>
                    <a:p>
                      <a:endParaRPr lang="fr-FR" sz="2400" dirty="0"/>
                    </a:p>
                  </a:txBody>
                  <a:tcPr marL="68580" marR="68580" marT="60960" marB="60960"/>
                </a:tc>
                <a:extLst>
                  <a:ext uri="{0D108BD9-81ED-4DB2-BD59-A6C34878D82A}">
                    <a16:rowId xmlns:a16="http://schemas.microsoft.com/office/drawing/2014/main" val="10000"/>
                  </a:ext>
                </a:extLst>
              </a:tr>
              <a:tr h="2848316">
                <a:tc>
                  <a:txBody>
                    <a:bodyPr/>
                    <a:lstStyle/>
                    <a:p>
                      <a:endParaRPr lang="fr-FR" sz="2400" dirty="0"/>
                    </a:p>
                  </a:txBody>
                  <a:tcPr marL="68580" marR="68580" marT="60960" marB="60960"/>
                </a:tc>
                <a:tc>
                  <a:txBody>
                    <a:bodyPr/>
                    <a:lstStyle/>
                    <a:p>
                      <a:endParaRPr lang="fr-FR" sz="2400" dirty="0"/>
                    </a:p>
                  </a:txBody>
                  <a:tcPr marL="68580" marR="68580" marT="60960" marB="60960"/>
                </a:tc>
                <a:tc>
                  <a:txBody>
                    <a:bodyPr/>
                    <a:lstStyle/>
                    <a:p>
                      <a:endParaRPr lang="fr-FR" sz="2400" dirty="0"/>
                    </a:p>
                  </a:txBody>
                  <a:tcPr marL="68580" marR="68580" marT="60960" marB="60960"/>
                </a:tc>
                <a:extLst>
                  <a:ext uri="{0D108BD9-81ED-4DB2-BD59-A6C34878D82A}">
                    <a16:rowId xmlns:a16="http://schemas.microsoft.com/office/drawing/2014/main" val="10001"/>
                  </a:ext>
                </a:extLst>
              </a:tr>
              <a:tr h="2848316">
                <a:tc>
                  <a:txBody>
                    <a:bodyPr/>
                    <a:lstStyle/>
                    <a:p>
                      <a:endParaRPr lang="fr-FR" sz="2400" dirty="0"/>
                    </a:p>
                  </a:txBody>
                  <a:tcPr marL="68580" marR="68580" marT="60960" marB="60960"/>
                </a:tc>
                <a:tc>
                  <a:txBody>
                    <a:bodyPr/>
                    <a:lstStyle/>
                    <a:p>
                      <a:endParaRPr lang="fr-FR" sz="2400" dirty="0"/>
                    </a:p>
                  </a:txBody>
                  <a:tcPr marL="68580" marR="68580" marT="60960" marB="60960"/>
                </a:tc>
                <a:tc>
                  <a:txBody>
                    <a:bodyPr/>
                    <a:lstStyle/>
                    <a:p>
                      <a:endParaRPr lang="fr-FR" sz="2400" dirty="0"/>
                    </a:p>
                  </a:txBody>
                  <a:tcPr marL="68580" marR="68580" marT="60960" marB="60960"/>
                </a:tc>
                <a:extLst>
                  <a:ext uri="{0D108BD9-81ED-4DB2-BD59-A6C34878D82A}">
                    <a16:rowId xmlns:a16="http://schemas.microsoft.com/office/drawing/2014/main" val="10002"/>
                  </a:ext>
                </a:extLst>
              </a:tr>
            </a:tbl>
          </a:graphicData>
        </a:graphic>
      </p:graphicFrame>
      <p:pic>
        <p:nvPicPr>
          <p:cNvPr id="5125" name="Picture 5"/>
          <p:cNvPicPr>
            <a:picLocks noChangeAspect="1" noChangeArrowheads="1"/>
          </p:cNvPicPr>
          <p:nvPr/>
        </p:nvPicPr>
        <p:blipFill>
          <a:blip r:embed="rId2" cstate="print"/>
          <a:srcRect/>
          <a:stretch>
            <a:fillRect/>
          </a:stretch>
        </p:blipFill>
        <p:spPr bwMode="auto">
          <a:xfrm>
            <a:off x="260648" y="323528"/>
            <a:ext cx="1599360" cy="2570400"/>
          </a:xfrm>
          <a:prstGeom prst="rect">
            <a:avLst/>
          </a:prstGeom>
          <a:noFill/>
          <a:ln w="9525">
            <a:noFill/>
            <a:miter lim="800000"/>
            <a:headEnd/>
            <a:tailEnd/>
          </a:ln>
        </p:spPr>
      </p:pic>
      <p:pic>
        <p:nvPicPr>
          <p:cNvPr id="18" name="Picture 5"/>
          <p:cNvPicPr>
            <a:picLocks noChangeAspect="1" noChangeArrowheads="1"/>
          </p:cNvPicPr>
          <p:nvPr/>
        </p:nvPicPr>
        <p:blipFill>
          <a:blip r:embed="rId2" cstate="print"/>
          <a:srcRect/>
          <a:stretch>
            <a:fillRect/>
          </a:stretch>
        </p:blipFill>
        <p:spPr bwMode="auto">
          <a:xfrm>
            <a:off x="2708920" y="467544"/>
            <a:ext cx="1599360" cy="2570400"/>
          </a:xfrm>
          <a:prstGeom prst="rect">
            <a:avLst/>
          </a:prstGeom>
          <a:noFill/>
          <a:ln w="9525">
            <a:noFill/>
            <a:miter lim="800000"/>
            <a:headEnd/>
            <a:tailEnd/>
          </a:ln>
        </p:spPr>
      </p:pic>
      <p:pic>
        <p:nvPicPr>
          <p:cNvPr id="24" name="Picture 5"/>
          <p:cNvPicPr>
            <a:picLocks noChangeAspect="1" noChangeArrowheads="1"/>
          </p:cNvPicPr>
          <p:nvPr/>
        </p:nvPicPr>
        <p:blipFill>
          <a:blip r:embed="rId2" cstate="print"/>
          <a:srcRect/>
          <a:stretch>
            <a:fillRect/>
          </a:stretch>
        </p:blipFill>
        <p:spPr bwMode="auto">
          <a:xfrm>
            <a:off x="4725144" y="395536"/>
            <a:ext cx="1599360" cy="2570400"/>
          </a:xfrm>
          <a:prstGeom prst="rect">
            <a:avLst/>
          </a:prstGeom>
          <a:noFill/>
          <a:ln w="9525">
            <a:noFill/>
            <a:miter lim="800000"/>
            <a:headEnd/>
            <a:tailEnd/>
          </a:ln>
        </p:spPr>
      </p:pic>
      <p:pic>
        <p:nvPicPr>
          <p:cNvPr id="25" name="Picture 5"/>
          <p:cNvPicPr>
            <a:picLocks noChangeAspect="1" noChangeArrowheads="1"/>
          </p:cNvPicPr>
          <p:nvPr/>
        </p:nvPicPr>
        <p:blipFill>
          <a:blip r:embed="rId2" cstate="print"/>
          <a:srcRect/>
          <a:stretch>
            <a:fillRect/>
          </a:stretch>
        </p:blipFill>
        <p:spPr bwMode="auto">
          <a:xfrm>
            <a:off x="404664" y="3131840"/>
            <a:ext cx="1599360" cy="2570400"/>
          </a:xfrm>
          <a:prstGeom prst="rect">
            <a:avLst/>
          </a:prstGeom>
          <a:noFill/>
          <a:ln w="9525">
            <a:noFill/>
            <a:miter lim="800000"/>
            <a:headEnd/>
            <a:tailEnd/>
          </a:ln>
        </p:spPr>
      </p:pic>
      <p:pic>
        <p:nvPicPr>
          <p:cNvPr id="26" name="Picture 5"/>
          <p:cNvPicPr>
            <a:picLocks noChangeAspect="1" noChangeArrowheads="1"/>
          </p:cNvPicPr>
          <p:nvPr/>
        </p:nvPicPr>
        <p:blipFill>
          <a:blip r:embed="rId2" cstate="print"/>
          <a:srcRect/>
          <a:stretch>
            <a:fillRect/>
          </a:stretch>
        </p:blipFill>
        <p:spPr bwMode="auto">
          <a:xfrm>
            <a:off x="2636912" y="3203848"/>
            <a:ext cx="1599360" cy="2570400"/>
          </a:xfrm>
          <a:prstGeom prst="rect">
            <a:avLst/>
          </a:prstGeom>
          <a:noFill/>
          <a:ln w="9525">
            <a:noFill/>
            <a:miter lim="800000"/>
            <a:headEnd/>
            <a:tailEnd/>
          </a:ln>
        </p:spPr>
      </p:pic>
      <p:pic>
        <p:nvPicPr>
          <p:cNvPr id="27" name="Picture 5"/>
          <p:cNvPicPr>
            <a:picLocks noChangeAspect="1" noChangeArrowheads="1"/>
          </p:cNvPicPr>
          <p:nvPr/>
        </p:nvPicPr>
        <p:blipFill>
          <a:blip r:embed="rId2" cstate="print"/>
          <a:srcRect/>
          <a:stretch>
            <a:fillRect/>
          </a:stretch>
        </p:blipFill>
        <p:spPr bwMode="auto">
          <a:xfrm>
            <a:off x="4725144" y="3203848"/>
            <a:ext cx="1599360" cy="2570400"/>
          </a:xfrm>
          <a:prstGeom prst="rect">
            <a:avLst/>
          </a:prstGeom>
          <a:noFill/>
          <a:ln w="9525">
            <a:noFill/>
            <a:miter lim="800000"/>
            <a:headEnd/>
            <a:tailEnd/>
          </a:ln>
        </p:spPr>
      </p:pic>
      <p:pic>
        <p:nvPicPr>
          <p:cNvPr id="28" name="Picture 5"/>
          <p:cNvPicPr>
            <a:picLocks noChangeAspect="1" noChangeArrowheads="1"/>
          </p:cNvPicPr>
          <p:nvPr/>
        </p:nvPicPr>
        <p:blipFill>
          <a:blip r:embed="rId2" cstate="print"/>
          <a:srcRect/>
          <a:stretch>
            <a:fillRect/>
          </a:stretch>
        </p:blipFill>
        <p:spPr bwMode="auto">
          <a:xfrm>
            <a:off x="476672" y="6084168"/>
            <a:ext cx="1599360" cy="2570400"/>
          </a:xfrm>
          <a:prstGeom prst="rect">
            <a:avLst/>
          </a:prstGeom>
          <a:noFill/>
          <a:ln w="9525">
            <a:noFill/>
            <a:miter lim="800000"/>
            <a:headEnd/>
            <a:tailEnd/>
          </a:ln>
        </p:spPr>
      </p:pic>
      <p:pic>
        <p:nvPicPr>
          <p:cNvPr id="29" name="Picture 5"/>
          <p:cNvPicPr>
            <a:picLocks noChangeAspect="1" noChangeArrowheads="1"/>
          </p:cNvPicPr>
          <p:nvPr/>
        </p:nvPicPr>
        <p:blipFill>
          <a:blip r:embed="rId2" cstate="print"/>
          <a:srcRect/>
          <a:stretch>
            <a:fillRect/>
          </a:stretch>
        </p:blipFill>
        <p:spPr bwMode="auto">
          <a:xfrm>
            <a:off x="2564904" y="6084168"/>
            <a:ext cx="1599360" cy="2570400"/>
          </a:xfrm>
          <a:prstGeom prst="rect">
            <a:avLst/>
          </a:prstGeom>
          <a:noFill/>
          <a:ln w="9525">
            <a:noFill/>
            <a:miter lim="800000"/>
            <a:headEnd/>
            <a:tailEnd/>
          </a:ln>
        </p:spPr>
      </p:pic>
      <p:pic>
        <p:nvPicPr>
          <p:cNvPr id="30" name="Picture 5"/>
          <p:cNvPicPr>
            <a:picLocks noChangeAspect="1" noChangeArrowheads="1"/>
          </p:cNvPicPr>
          <p:nvPr/>
        </p:nvPicPr>
        <p:blipFill>
          <a:blip r:embed="rId2" cstate="print"/>
          <a:srcRect/>
          <a:stretch>
            <a:fillRect/>
          </a:stretch>
        </p:blipFill>
        <p:spPr bwMode="auto">
          <a:xfrm>
            <a:off x="4725144" y="6156176"/>
            <a:ext cx="1599360" cy="25704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242646" y="251521"/>
          <a:ext cx="6264696" cy="8544948"/>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gridCol w="2088232">
                  <a:extLst>
                    <a:ext uri="{9D8B030D-6E8A-4147-A177-3AD203B41FA5}">
                      <a16:colId xmlns:a16="http://schemas.microsoft.com/office/drawing/2014/main" val="20001"/>
                    </a:ext>
                  </a:extLst>
                </a:gridCol>
                <a:gridCol w="2088232">
                  <a:extLst>
                    <a:ext uri="{9D8B030D-6E8A-4147-A177-3AD203B41FA5}">
                      <a16:colId xmlns:a16="http://schemas.microsoft.com/office/drawing/2014/main" val="20002"/>
                    </a:ext>
                  </a:extLst>
                </a:gridCol>
              </a:tblGrid>
              <a:tr h="28483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3200" dirty="0"/>
                    </a:p>
                  </a:txBody>
                  <a:tcPr marL="68580" marR="68580" marT="60960" marB="60960"/>
                </a:tc>
                <a:tc>
                  <a:txBody>
                    <a:bodyPr/>
                    <a:lstStyle/>
                    <a:p>
                      <a:endParaRPr lang="fr-FR" sz="2400" dirty="0"/>
                    </a:p>
                  </a:txBody>
                  <a:tcPr marL="68580" marR="68580" marT="60960" marB="60960"/>
                </a:tc>
                <a:tc>
                  <a:txBody>
                    <a:bodyPr/>
                    <a:lstStyle/>
                    <a:p>
                      <a:endParaRPr lang="fr-FR" sz="2400" dirty="0"/>
                    </a:p>
                  </a:txBody>
                  <a:tcPr marL="68580" marR="68580" marT="60960" marB="60960"/>
                </a:tc>
                <a:extLst>
                  <a:ext uri="{0D108BD9-81ED-4DB2-BD59-A6C34878D82A}">
                    <a16:rowId xmlns:a16="http://schemas.microsoft.com/office/drawing/2014/main" val="10000"/>
                  </a:ext>
                </a:extLst>
              </a:tr>
              <a:tr h="2848316">
                <a:tc>
                  <a:txBody>
                    <a:bodyPr/>
                    <a:lstStyle/>
                    <a:p>
                      <a:endParaRPr lang="fr-FR" sz="2400" dirty="0"/>
                    </a:p>
                  </a:txBody>
                  <a:tcPr marL="68580" marR="68580" marT="60960" marB="60960"/>
                </a:tc>
                <a:tc>
                  <a:txBody>
                    <a:bodyPr/>
                    <a:lstStyle/>
                    <a:p>
                      <a:endParaRPr lang="fr-FR" sz="2400" dirty="0"/>
                    </a:p>
                  </a:txBody>
                  <a:tcPr marL="68580" marR="68580" marT="60960" marB="60960"/>
                </a:tc>
                <a:tc>
                  <a:txBody>
                    <a:bodyPr/>
                    <a:lstStyle/>
                    <a:p>
                      <a:endParaRPr lang="fr-FR" sz="2400" dirty="0"/>
                    </a:p>
                  </a:txBody>
                  <a:tcPr marL="68580" marR="68580" marT="60960" marB="60960"/>
                </a:tc>
                <a:extLst>
                  <a:ext uri="{0D108BD9-81ED-4DB2-BD59-A6C34878D82A}">
                    <a16:rowId xmlns:a16="http://schemas.microsoft.com/office/drawing/2014/main" val="10001"/>
                  </a:ext>
                </a:extLst>
              </a:tr>
              <a:tr h="2848316">
                <a:tc>
                  <a:txBody>
                    <a:bodyPr/>
                    <a:lstStyle/>
                    <a:p>
                      <a:endParaRPr lang="fr-FR" sz="2400" dirty="0"/>
                    </a:p>
                  </a:txBody>
                  <a:tcPr marL="68580" marR="68580" marT="60960" marB="60960"/>
                </a:tc>
                <a:tc>
                  <a:txBody>
                    <a:bodyPr/>
                    <a:lstStyle/>
                    <a:p>
                      <a:endParaRPr lang="fr-FR" sz="2400" dirty="0"/>
                    </a:p>
                  </a:txBody>
                  <a:tcPr marL="68580" marR="68580" marT="60960" marB="60960"/>
                </a:tc>
                <a:tc>
                  <a:txBody>
                    <a:bodyPr/>
                    <a:lstStyle/>
                    <a:p>
                      <a:endParaRPr lang="fr-FR" sz="2400" dirty="0"/>
                    </a:p>
                  </a:txBody>
                  <a:tcPr marL="68580" marR="68580" marT="60960" marB="60960"/>
                </a:tc>
                <a:extLst>
                  <a:ext uri="{0D108BD9-81ED-4DB2-BD59-A6C34878D82A}">
                    <a16:rowId xmlns:a16="http://schemas.microsoft.com/office/drawing/2014/main" val="10002"/>
                  </a:ext>
                </a:extLst>
              </a:tr>
            </a:tbl>
          </a:graphicData>
        </a:graphic>
      </p:graphicFrame>
      <p:pic>
        <p:nvPicPr>
          <p:cNvPr id="6148" name="Picture 4"/>
          <p:cNvPicPr>
            <a:picLocks noChangeAspect="1" noChangeArrowheads="1"/>
          </p:cNvPicPr>
          <p:nvPr/>
        </p:nvPicPr>
        <p:blipFill>
          <a:blip r:embed="rId2" cstate="print"/>
          <a:srcRect/>
          <a:stretch>
            <a:fillRect/>
          </a:stretch>
        </p:blipFill>
        <p:spPr bwMode="auto">
          <a:xfrm>
            <a:off x="620688" y="467544"/>
            <a:ext cx="1671107" cy="2570400"/>
          </a:xfrm>
          <a:prstGeom prst="rect">
            <a:avLst/>
          </a:prstGeom>
          <a:noFill/>
          <a:ln w="9525">
            <a:noFill/>
            <a:miter lim="800000"/>
            <a:headEnd/>
            <a:tailEnd/>
          </a:ln>
        </p:spPr>
      </p:pic>
      <p:pic>
        <p:nvPicPr>
          <p:cNvPr id="19" name="Picture 4"/>
          <p:cNvPicPr>
            <a:picLocks noChangeAspect="1" noChangeArrowheads="1"/>
          </p:cNvPicPr>
          <p:nvPr/>
        </p:nvPicPr>
        <p:blipFill>
          <a:blip r:embed="rId2" cstate="print"/>
          <a:srcRect/>
          <a:stretch>
            <a:fillRect/>
          </a:stretch>
        </p:blipFill>
        <p:spPr bwMode="auto">
          <a:xfrm>
            <a:off x="2708920" y="395536"/>
            <a:ext cx="1671107" cy="2570400"/>
          </a:xfrm>
          <a:prstGeom prst="rect">
            <a:avLst/>
          </a:prstGeom>
          <a:noFill/>
          <a:ln w="9525">
            <a:noFill/>
            <a:miter lim="800000"/>
            <a:headEnd/>
            <a:tailEnd/>
          </a:ln>
        </p:spPr>
      </p:pic>
      <p:pic>
        <p:nvPicPr>
          <p:cNvPr id="20" name="Picture 4"/>
          <p:cNvPicPr>
            <a:picLocks noChangeAspect="1" noChangeArrowheads="1"/>
          </p:cNvPicPr>
          <p:nvPr/>
        </p:nvPicPr>
        <p:blipFill>
          <a:blip r:embed="rId2" cstate="print"/>
          <a:srcRect/>
          <a:stretch>
            <a:fillRect/>
          </a:stretch>
        </p:blipFill>
        <p:spPr bwMode="auto">
          <a:xfrm>
            <a:off x="4581128" y="395536"/>
            <a:ext cx="1671107" cy="2570400"/>
          </a:xfrm>
          <a:prstGeom prst="rect">
            <a:avLst/>
          </a:prstGeom>
          <a:noFill/>
          <a:ln w="9525">
            <a:noFill/>
            <a:miter lim="800000"/>
            <a:headEnd/>
            <a:tailEnd/>
          </a:ln>
        </p:spPr>
      </p:pic>
      <p:pic>
        <p:nvPicPr>
          <p:cNvPr id="21" name="Picture 4"/>
          <p:cNvPicPr>
            <a:picLocks noChangeAspect="1" noChangeArrowheads="1"/>
          </p:cNvPicPr>
          <p:nvPr/>
        </p:nvPicPr>
        <p:blipFill>
          <a:blip r:embed="rId2" cstate="print"/>
          <a:srcRect/>
          <a:stretch>
            <a:fillRect/>
          </a:stretch>
        </p:blipFill>
        <p:spPr bwMode="auto">
          <a:xfrm>
            <a:off x="548680" y="3347864"/>
            <a:ext cx="1671107" cy="2570400"/>
          </a:xfrm>
          <a:prstGeom prst="rect">
            <a:avLst/>
          </a:prstGeom>
          <a:noFill/>
          <a:ln w="9525">
            <a:noFill/>
            <a:miter lim="800000"/>
            <a:headEnd/>
            <a:tailEnd/>
          </a:ln>
        </p:spPr>
      </p:pic>
      <p:pic>
        <p:nvPicPr>
          <p:cNvPr id="22" name="Picture 4"/>
          <p:cNvPicPr>
            <a:picLocks noChangeAspect="1" noChangeArrowheads="1"/>
          </p:cNvPicPr>
          <p:nvPr/>
        </p:nvPicPr>
        <p:blipFill>
          <a:blip r:embed="rId2" cstate="print"/>
          <a:srcRect/>
          <a:stretch>
            <a:fillRect/>
          </a:stretch>
        </p:blipFill>
        <p:spPr bwMode="auto">
          <a:xfrm>
            <a:off x="2636912" y="3275856"/>
            <a:ext cx="1671107" cy="2570400"/>
          </a:xfrm>
          <a:prstGeom prst="rect">
            <a:avLst/>
          </a:prstGeom>
          <a:noFill/>
          <a:ln w="9525">
            <a:noFill/>
            <a:miter lim="800000"/>
            <a:headEnd/>
            <a:tailEnd/>
          </a:ln>
        </p:spPr>
      </p:pic>
      <p:pic>
        <p:nvPicPr>
          <p:cNvPr id="23" name="Picture 4"/>
          <p:cNvPicPr>
            <a:picLocks noChangeAspect="1" noChangeArrowheads="1"/>
          </p:cNvPicPr>
          <p:nvPr/>
        </p:nvPicPr>
        <p:blipFill>
          <a:blip r:embed="rId2" cstate="print"/>
          <a:srcRect/>
          <a:stretch>
            <a:fillRect/>
          </a:stretch>
        </p:blipFill>
        <p:spPr bwMode="auto">
          <a:xfrm>
            <a:off x="4725144" y="3275856"/>
            <a:ext cx="1671107" cy="2570400"/>
          </a:xfrm>
          <a:prstGeom prst="rect">
            <a:avLst/>
          </a:prstGeom>
          <a:noFill/>
          <a:ln w="9525">
            <a:noFill/>
            <a:miter lim="800000"/>
            <a:headEnd/>
            <a:tailEnd/>
          </a:ln>
        </p:spPr>
      </p:pic>
      <p:pic>
        <p:nvPicPr>
          <p:cNvPr id="32" name="Picture 4"/>
          <p:cNvPicPr>
            <a:picLocks noChangeAspect="1" noChangeArrowheads="1"/>
          </p:cNvPicPr>
          <p:nvPr/>
        </p:nvPicPr>
        <p:blipFill>
          <a:blip r:embed="rId2" cstate="print"/>
          <a:srcRect/>
          <a:stretch>
            <a:fillRect/>
          </a:stretch>
        </p:blipFill>
        <p:spPr bwMode="auto">
          <a:xfrm>
            <a:off x="620688" y="6084168"/>
            <a:ext cx="1671107" cy="2570400"/>
          </a:xfrm>
          <a:prstGeom prst="rect">
            <a:avLst/>
          </a:prstGeom>
          <a:noFill/>
          <a:ln w="9525">
            <a:noFill/>
            <a:miter lim="800000"/>
            <a:headEnd/>
            <a:tailEnd/>
          </a:ln>
        </p:spPr>
      </p:pic>
      <p:pic>
        <p:nvPicPr>
          <p:cNvPr id="33" name="Picture 4"/>
          <p:cNvPicPr>
            <a:picLocks noChangeAspect="1" noChangeArrowheads="1"/>
          </p:cNvPicPr>
          <p:nvPr/>
        </p:nvPicPr>
        <p:blipFill>
          <a:blip r:embed="rId2" cstate="print"/>
          <a:srcRect/>
          <a:stretch>
            <a:fillRect/>
          </a:stretch>
        </p:blipFill>
        <p:spPr bwMode="auto">
          <a:xfrm>
            <a:off x="2636912" y="6156176"/>
            <a:ext cx="1671107" cy="2570400"/>
          </a:xfrm>
          <a:prstGeom prst="rect">
            <a:avLst/>
          </a:prstGeom>
          <a:noFill/>
          <a:ln w="9525">
            <a:noFill/>
            <a:miter lim="800000"/>
            <a:headEnd/>
            <a:tailEnd/>
          </a:ln>
        </p:spPr>
      </p:pic>
      <p:pic>
        <p:nvPicPr>
          <p:cNvPr id="34" name="Picture 4"/>
          <p:cNvPicPr>
            <a:picLocks noChangeAspect="1" noChangeArrowheads="1"/>
          </p:cNvPicPr>
          <p:nvPr/>
        </p:nvPicPr>
        <p:blipFill>
          <a:blip r:embed="rId2" cstate="print"/>
          <a:srcRect/>
          <a:stretch>
            <a:fillRect/>
          </a:stretch>
        </p:blipFill>
        <p:spPr bwMode="auto">
          <a:xfrm>
            <a:off x="4797152" y="6084168"/>
            <a:ext cx="1671107" cy="25704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242646" y="251521"/>
          <a:ext cx="6264696" cy="8544948"/>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gridCol w="2088232">
                  <a:extLst>
                    <a:ext uri="{9D8B030D-6E8A-4147-A177-3AD203B41FA5}">
                      <a16:colId xmlns:a16="http://schemas.microsoft.com/office/drawing/2014/main" val="20001"/>
                    </a:ext>
                  </a:extLst>
                </a:gridCol>
                <a:gridCol w="2088232">
                  <a:extLst>
                    <a:ext uri="{9D8B030D-6E8A-4147-A177-3AD203B41FA5}">
                      <a16:colId xmlns:a16="http://schemas.microsoft.com/office/drawing/2014/main" val="20002"/>
                    </a:ext>
                  </a:extLst>
                </a:gridCol>
              </a:tblGrid>
              <a:tr h="28483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3200" dirty="0"/>
                    </a:p>
                  </a:txBody>
                  <a:tcPr marL="68580" marR="68580" marT="60960" marB="60960"/>
                </a:tc>
                <a:tc>
                  <a:txBody>
                    <a:bodyPr/>
                    <a:lstStyle/>
                    <a:p>
                      <a:endParaRPr lang="fr-FR" sz="2400" dirty="0"/>
                    </a:p>
                  </a:txBody>
                  <a:tcPr marL="68580" marR="68580" marT="60960" marB="60960"/>
                </a:tc>
                <a:tc>
                  <a:txBody>
                    <a:bodyPr/>
                    <a:lstStyle/>
                    <a:p>
                      <a:endParaRPr lang="fr-FR" sz="2400" dirty="0"/>
                    </a:p>
                  </a:txBody>
                  <a:tcPr marL="68580" marR="68580" marT="60960" marB="60960"/>
                </a:tc>
                <a:extLst>
                  <a:ext uri="{0D108BD9-81ED-4DB2-BD59-A6C34878D82A}">
                    <a16:rowId xmlns:a16="http://schemas.microsoft.com/office/drawing/2014/main" val="10000"/>
                  </a:ext>
                </a:extLst>
              </a:tr>
              <a:tr h="2848316">
                <a:tc>
                  <a:txBody>
                    <a:bodyPr/>
                    <a:lstStyle/>
                    <a:p>
                      <a:endParaRPr lang="fr-FR" sz="2400" dirty="0"/>
                    </a:p>
                  </a:txBody>
                  <a:tcPr marL="68580" marR="68580" marT="60960" marB="60960"/>
                </a:tc>
                <a:tc>
                  <a:txBody>
                    <a:bodyPr/>
                    <a:lstStyle/>
                    <a:p>
                      <a:endParaRPr lang="fr-FR" sz="2400" dirty="0"/>
                    </a:p>
                  </a:txBody>
                  <a:tcPr marL="68580" marR="68580" marT="60960" marB="60960"/>
                </a:tc>
                <a:tc>
                  <a:txBody>
                    <a:bodyPr/>
                    <a:lstStyle/>
                    <a:p>
                      <a:endParaRPr lang="fr-FR" sz="2400" dirty="0"/>
                    </a:p>
                  </a:txBody>
                  <a:tcPr marL="68580" marR="68580" marT="60960" marB="60960"/>
                </a:tc>
                <a:extLst>
                  <a:ext uri="{0D108BD9-81ED-4DB2-BD59-A6C34878D82A}">
                    <a16:rowId xmlns:a16="http://schemas.microsoft.com/office/drawing/2014/main" val="10001"/>
                  </a:ext>
                </a:extLst>
              </a:tr>
              <a:tr h="2848316">
                <a:tc>
                  <a:txBody>
                    <a:bodyPr/>
                    <a:lstStyle/>
                    <a:p>
                      <a:endParaRPr lang="fr-FR" sz="2400" dirty="0"/>
                    </a:p>
                  </a:txBody>
                  <a:tcPr marL="68580" marR="68580" marT="60960" marB="60960"/>
                </a:tc>
                <a:tc>
                  <a:txBody>
                    <a:bodyPr/>
                    <a:lstStyle/>
                    <a:p>
                      <a:endParaRPr lang="fr-FR" sz="2400" dirty="0"/>
                    </a:p>
                  </a:txBody>
                  <a:tcPr marL="68580" marR="68580" marT="60960" marB="60960"/>
                </a:tc>
                <a:tc>
                  <a:txBody>
                    <a:bodyPr/>
                    <a:lstStyle/>
                    <a:p>
                      <a:endParaRPr lang="fr-FR" sz="2400" dirty="0"/>
                    </a:p>
                  </a:txBody>
                  <a:tcPr marL="68580" marR="68580" marT="60960" marB="60960"/>
                </a:tc>
                <a:extLst>
                  <a:ext uri="{0D108BD9-81ED-4DB2-BD59-A6C34878D82A}">
                    <a16:rowId xmlns:a16="http://schemas.microsoft.com/office/drawing/2014/main" val="10002"/>
                  </a:ext>
                </a:extLst>
              </a:tr>
            </a:tbl>
          </a:graphicData>
        </a:graphic>
      </p:graphicFrame>
      <p:pic>
        <p:nvPicPr>
          <p:cNvPr id="7172" name="Picture 4"/>
          <p:cNvPicPr>
            <a:picLocks noChangeAspect="1" noChangeArrowheads="1"/>
          </p:cNvPicPr>
          <p:nvPr/>
        </p:nvPicPr>
        <p:blipFill>
          <a:blip r:embed="rId2" cstate="print"/>
          <a:srcRect/>
          <a:stretch>
            <a:fillRect/>
          </a:stretch>
        </p:blipFill>
        <p:spPr bwMode="auto">
          <a:xfrm>
            <a:off x="620688" y="467544"/>
            <a:ext cx="1485686" cy="2570400"/>
          </a:xfrm>
          <a:prstGeom prst="rect">
            <a:avLst/>
          </a:prstGeom>
          <a:noFill/>
          <a:ln w="9525">
            <a:noFill/>
            <a:miter lim="800000"/>
            <a:headEnd/>
            <a:tailEnd/>
          </a:ln>
        </p:spPr>
      </p:pic>
      <p:pic>
        <p:nvPicPr>
          <p:cNvPr id="17" name="Picture 4"/>
          <p:cNvPicPr>
            <a:picLocks noChangeAspect="1" noChangeArrowheads="1"/>
          </p:cNvPicPr>
          <p:nvPr/>
        </p:nvPicPr>
        <p:blipFill>
          <a:blip r:embed="rId2" cstate="print"/>
          <a:srcRect/>
          <a:stretch>
            <a:fillRect/>
          </a:stretch>
        </p:blipFill>
        <p:spPr bwMode="auto">
          <a:xfrm>
            <a:off x="4797152" y="395536"/>
            <a:ext cx="1485686" cy="2570400"/>
          </a:xfrm>
          <a:prstGeom prst="rect">
            <a:avLst/>
          </a:prstGeom>
          <a:noFill/>
          <a:ln w="9525">
            <a:noFill/>
            <a:miter lim="800000"/>
            <a:headEnd/>
            <a:tailEnd/>
          </a:ln>
        </p:spPr>
      </p:pic>
      <p:pic>
        <p:nvPicPr>
          <p:cNvPr id="18" name="Picture 4"/>
          <p:cNvPicPr>
            <a:picLocks noChangeAspect="1" noChangeArrowheads="1"/>
          </p:cNvPicPr>
          <p:nvPr/>
        </p:nvPicPr>
        <p:blipFill>
          <a:blip r:embed="rId2" cstate="print"/>
          <a:srcRect/>
          <a:stretch>
            <a:fillRect/>
          </a:stretch>
        </p:blipFill>
        <p:spPr bwMode="auto">
          <a:xfrm>
            <a:off x="2780928" y="467544"/>
            <a:ext cx="1485686" cy="2570400"/>
          </a:xfrm>
          <a:prstGeom prst="rect">
            <a:avLst/>
          </a:prstGeom>
          <a:noFill/>
          <a:ln w="9525">
            <a:noFill/>
            <a:miter lim="800000"/>
            <a:headEnd/>
            <a:tailEnd/>
          </a:ln>
        </p:spPr>
      </p:pic>
      <p:pic>
        <p:nvPicPr>
          <p:cNvPr id="24" name="Picture 4"/>
          <p:cNvPicPr>
            <a:picLocks noChangeAspect="1" noChangeArrowheads="1"/>
          </p:cNvPicPr>
          <p:nvPr/>
        </p:nvPicPr>
        <p:blipFill>
          <a:blip r:embed="rId2" cstate="print"/>
          <a:srcRect/>
          <a:stretch>
            <a:fillRect/>
          </a:stretch>
        </p:blipFill>
        <p:spPr bwMode="auto">
          <a:xfrm>
            <a:off x="4869160" y="3275856"/>
            <a:ext cx="1485686" cy="2570400"/>
          </a:xfrm>
          <a:prstGeom prst="rect">
            <a:avLst/>
          </a:prstGeom>
          <a:noFill/>
          <a:ln w="9525">
            <a:noFill/>
            <a:miter lim="800000"/>
            <a:headEnd/>
            <a:tailEnd/>
          </a:ln>
        </p:spPr>
      </p:pic>
      <p:pic>
        <p:nvPicPr>
          <p:cNvPr id="25" name="Picture 4"/>
          <p:cNvPicPr>
            <a:picLocks noChangeAspect="1" noChangeArrowheads="1"/>
          </p:cNvPicPr>
          <p:nvPr/>
        </p:nvPicPr>
        <p:blipFill>
          <a:blip r:embed="rId2" cstate="print"/>
          <a:srcRect/>
          <a:stretch>
            <a:fillRect/>
          </a:stretch>
        </p:blipFill>
        <p:spPr bwMode="auto">
          <a:xfrm>
            <a:off x="2636912" y="3275856"/>
            <a:ext cx="1485686" cy="2570400"/>
          </a:xfrm>
          <a:prstGeom prst="rect">
            <a:avLst/>
          </a:prstGeom>
          <a:noFill/>
          <a:ln w="9525">
            <a:noFill/>
            <a:miter lim="800000"/>
            <a:headEnd/>
            <a:tailEnd/>
          </a:ln>
        </p:spPr>
      </p:pic>
      <p:pic>
        <p:nvPicPr>
          <p:cNvPr id="26" name="Picture 4"/>
          <p:cNvPicPr>
            <a:picLocks noChangeAspect="1" noChangeArrowheads="1"/>
          </p:cNvPicPr>
          <p:nvPr/>
        </p:nvPicPr>
        <p:blipFill>
          <a:blip r:embed="rId2" cstate="print"/>
          <a:srcRect/>
          <a:stretch>
            <a:fillRect/>
          </a:stretch>
        </p:blipFill>
        <p:spPr bwMode="auto">
          <a:xfrm>
            <a:off x="548680" y="3347864"/>
            <a:ext cx="1485686" cy="2570400"/>
          </a:xfrm>
          <a:prstGeom prst="rect">
            <a:avLst/>
          </a:prstGeom>
          <a:noFill/>
          <a:ln w="9525">
            <a:noFill/>
            <a:miter lim="800000"/>
            <a:headEnd/>
            <a:tailEnd/>
          </a:ln>
        </p:spPr>
      </p:pic>
      <p:pic>
        <p:nvPicPr>
          <p:cNvPr id="27" name="Picture 4"/>
          <p:cNvPicPr>
            <a:picLocks noChangeAspect="1" noChangeArrowheads="1"/>
          </p:cNvPicPr>
          <p:nvPr/>
        </p:nvPicPr>
        <p:blipFill>
          <a:blip r:embed="rId2" cstate="print"/>
          <a:srcRect/>
          <a:stretch>
            <a:fillRect/>
          </a:stretch>
        </p:blipFill>
        <p:spPr bwMode="auto">
          <a:xfrm>
            <a:off x="764704" y="6228184"/>
            <a:ext cx="1485686" cy="2570400"/>
          </a:xfrm>
          <a:prstGeom prst="rect">
            <a:avLst/>
          </a:prstGeom>
          <a:noFill/>
          <a:ln w="9525">
            <a:noFill/>
            <a:miter lim="800000"/>
            <a:headEnd/>
            <a:tailEnd/>
          </a:ln>
        </p:spPr>
      </p:pic>
      <p:pic>
        <p:nvPicPr>
          <p:cNvPr id="28" name="Picture 4"/>
          <p:cNvPicPr>
            <a:picLocks noChangeAspect="1" noChangeArrowheads="1"/>
          </p:cNvPicPr>
          <p:nvPr/>
        </p:nvPicPr>
        <p:blipFill>
          <a:blip r:embed="rId2" cstate="print"/>
          <a:srcRect/>
          <a:stretch>
            <a:fillRect/>
          </a:stretch>
        </p:blipFill>
        <p:spPr bwMode="auto">
          <a:xfrm>
            <a:off x="2636912" y="6156176"/>
            <a:ext cx="1485686" cy="2570400"/>
          </a:xfrm>
          <a:prstGeom prst="rect">
            <a:avLst/>
          </a:prstGeom>
          <a:noFill/>
          <a:ln w="9525">
            <a:noFill/>
            <a:miter lim="800000"/>
            <a:headEnd/>
            <a:tailEnd/>
          </a:ln>
        </p:spPr>
      </p:pic>
      <p:pic>
        <p:nvPicPr>
          <p:cNvPr id="29" name="Picture 4"/>
          <p:cNvPicPr>
            <a:picLocks noChangeAspect="1" noChangeArrowheads="1"/>
          </p:cNvPicPr>
          <p:nvPr/>
        </p:nvPicPr>
        <p:blipFill>
          <a:blip r:embed="rId2" cstate="print"/>
          <a:srcRect/>
          <a:stretch>
            <a:fillRect/>
          </a:stretch>
        </p:blipFill>
        <p:spPr bwMode="auto">
          <a:xfrm>
            <a:off x="4725144" y="6156176"/>
            <a:ext cx="1485686" cy="25704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418</TotalTime>
  <Words>799</Words>
  <Application>Microsoft Office PowerPoint</Application>
  <PresentationFormat>Affichage à l'écran (4:3)</PresentationFormat>
  <Paragraphs>72</Paragraphs>
  <Slides>33</Slides>
  <Notes>3</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33</vt:i4>
      </vt:variant>
    </vt:vector>
  </HeadingPairs>
  <TitlesOfParts>
    <vt:vector size="36" baseType="lpstr">
      <vt:lpstr>Arial</vt:lpstr>
      <vt:lpstr>Calibri</vt:lpstr>
      <vt:lpstr>Thème Office</vt:lpstr>
      <vt:lpstr>La tour infernale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PREMIER TOUR   de l’élève A</vt:lpstr>
      <vt:lpstr>Construction de l’élève A</vt:lpstr>
      <vt:lpstr>PREMIER TOUR   de l’élève B</vt:lpstr>
      <vt:lpstr>Construction de l’élève B</vt:lpstr>
      <vt:lpstr>DEUXIEME TOUR   de l’élève A</vt:lpstr>
      <vt:lpstr>Construction de l’élève A (taille de sa tour 7/8)</vt:lpstr>
      <vt:lpstr>DEUXIEME TOUR   de l’élève B</vt:lpstr>
      <vt:lpstr>Construction de l’élève B (taille de sa tour 10/8)</vt:lpstr>
      <vt:lpstr>TROISIEME TOUR   de l’élève A</vt:lpstr>
      <vt:lpstr>Construction de l’élève A (taille de sa tour 13/8)</vt:lpstr>
      <vt:lpstr>TROISIEME TOUR   de l’élève B</vt:lpstr>
      <vt:lpstr>Construction de l’élève B (taille de sa tour 14/8)</vt:lpstr>
      <vt:lpstr>QUATRIEME TOUR   de l’élève A</vt:lpstr>
      <vt:lpstr>Construction de l’élève A (taille de sa tour 13/8)</vt:lpstr>
      <vt:lpstr>QUATRIEME TOUR   de l’élève B</vt:lpstr>
      <vt:lpstr>Construction de l’élève B (taille de sa tour 16/8)</vt:lpstr>
      <vt:lpstr>CINQUIEME TOUR   de l’élève A</vt:lpstr>
      <vt:lpstr>Construction de l’élève A (taille de sa tour 17/8)</vt:lpstr>
      <vt:lpstr>Construction de l’élève A (taille de sa tour 17/8)</vt:lpstr>
      <vt:lpst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tour infernale</dc:title>
  <dc:creator>Serge Beaufils</dc:creator>
  <cp:lastModifiedBy>Espace Culturel</cp:lastModifiedBy>
  <cp:revision>34</cp:revision>
  <dcterms:created xsi:type="dcterms:W3CDTF">2020-04-23T07:28:14Z</dcterms:created>
  <dcterms:modified xsi:type="dcterms:W3CDTF">2020-06-02T11:58:33Z</dcterms:modified>
</cp:coreProperties>
</file>