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6600"/>
    <a:srgbClr val="00CC99"/>
    <a:srgbClr val="00CC00"/>
    <a:srgbClr val="00FF00"/>
    <a:srgbClr val="CC00CC"/>
    <a:srgbClr val="0033CC"/>
    <a:srgbClr val="7DDDFF"/>
    <a:srgbClr val="FFFF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D68-DC59-4AE6-BF3E-6423E0CE4B02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43E-477C-4069-9F64-ACE6DA0BD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43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D68-DC59-4AE6-BF3E-6423E0CE4B02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43E-477C-4069-9F64-ACE6DA0BD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2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D68-DC59-4AE6-BF3E-6423E0CE4B02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43E-477C-4069-9F64-ACE6DA0BD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9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D68-DC59-4AE6-BF3E-6423E0CE4B02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43E-477C-4069-9F64-ACE6DA0BD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8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D68-DC59-4AE6-BF3E-6423E0CE4B02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43E-477C-4069-9F64-ACE6DA0BD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02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D68-DC59-4AE6-BF3E-6423E0CE4B02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43E-477C-4069-9F64-ACE6DA0BD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24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D68-DC59-4AE6-BF3E-6423E0CE4B02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43E-477C-4069-9F64-ACE6DA0BD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24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D68-DC59-4AE6-BF3E-6423E0CE4B02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43E-477C-4069-9F64-ACE6DA0BD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55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D68-DC59-4AE6-BF3E-6423E0CE4B02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43E-477C-4069-9F64-ACE6DA0BD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44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D68-DC59-4AE6-BF3E-6423E0CE4B02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43E-477C-4069-9F64-ACE6DA0BD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58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D68-DC59-4AE6-BF3E-6423E0CE4B02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43E-477C-4069-9F64-ACE6DA0BD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89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D68-DC59-4AE6-BF3E-6423E0CE4B02}" type="datetimeFigureOut">
              <a:rPr lang="fr-FR" smtClean="0"/>
              <a:t>23/07/2017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4E43E-477C-4069-9F64-ACE6DA0BD7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33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F12AB8F-222B-45D1-9FC1-DB721CDE3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9886" y="-1700238"/>
            <a:ext cx="7808985" cy="109829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6A2A9A-29D9-41F7-BE59-9E2443B34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2" y="450895"/>
            <a:ext cx="1033402" cy="14247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61FDA57-E11C-44B5-9866-AA928EDFE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75" y="230910"/>
            <a:ext cx="969547" cy="133668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01B3372-8FEE-4DA4-B7CF-A4669D0D8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0" y="759878"/>
            <a:ext cx="1093764" cy="150793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D7CA067-D20F-42A1-B430-D3BCF9398C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474" y="5678002"/>
            <a:ext cx="1344800" cy="14276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9C210DA-ACC0-4C08-9EE0-7399267A71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109"/>
            <a:ext cx="11111346" cy="884843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B6B6BB3-48AC-4BBF-AAE6-E136C6D81F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0324" y="230910"/>
            <a:ext cx="6141148" cy="71558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7308123-B8B0-4B06-9813-A9459590D3EB}"/>
              </a:ext>
            </a:extLst>
          </p:cNvPr>
          <p:cNvSpPr txBox="1"/>
          <p:nvPr/>
        </p:nvSpPr>
        <p:spPr>
          <a:xfrm>
            <a:off x="4405693" y="2661515"/>
            <a:ext cx="29464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33CC"/>
                </a:solidFill>
                <a:latin typeface="Alex Toth" panose="02000503000000020004" pitchFamily="2" charset="0"/>
              </a:rPr>
              <a:t>Bienvenue</a:t>
            </a:r>
            <a:r>
              <a:rPr lang="fr-FR" sz="2800" dirty="0">
                <a:latin typeface="Alex Toth" panose="02000503000000020004" pitchFamily="2" charset="0"/>
              </a:rPr>
              <a:t> </a:t>
            </a:r>
            <a:r>
              <a:rPr lang="fr-FR" sz="2800" dirty="0">
                <a:solidFill>
                  <a:srgbClr val="FF6600"/>
                </a:solidFill>
                <a:latin typeface="Alex Toth" panose="02000503000000020004" pitchFamily="2" charset="0"/>
              </a:rPr>
              <a:t>dans</a:t>
            </a:r>
            <a:r>
              <a:rPr lang="fr-FR" sz="2800" dirty="0">
                <a:latin typeface="Alex Toth" panose="02000503000000020004" pitchFamily="2" charset="0"/>
              </a:rPr>
              <a:t> </a:t>
            </a:r>
            <a:r>
              <a:rPr lang="fr-FR" sz="2800" dirty="0">
                <a:solidFill>
                  <a:srgbClr val="CC00CC"/>
                </a:solidFill>
                <a:latin typeface="Alex Toth" panose="02000503000000020004" pitchFamily="2" charset="0"/>
              </a:rPr>
              <a:t>la</a:t>
            </a:r>
            <a:r>
              <a:rPr lang="fr-FR" sz="2800" dirty="0">
                <a:latin typeface="Alex Toth" panose="02000503000000020004" pitchFamily="2" charset="0"/>
              </a:rPr>
              <a:t> </a:t>
            </a:r>
            <a:r>
              <a:rPr lang="fr-FR" sz="2800" dirty="0">
                <a:solidFill>
                  <a:srgbClr val="00CC00"/>
                </a:solidFill>
                <a:latin typeface="Alex Toth" panose="02000503000000020004" pitchFamily="2" charset="0"/>
              </a:rPr>
              <a:t>classe</a:t>
            </a:r>
            <a:r>
              <a:rPr lang="fr-FR" sz="2800" dirty="0">
                <a:latin typeface="Alex Toth" panose="02000503000000020004" pitchFamily="2" charset="0"/>
              </a:rPr>
              <a:t> </a:t>
            </a:r>
          </a:p>
          <a:p>
            <a:pPr algn="ctr"/>
            <a:r>
              <a:rPr lang="fr-FR" sz="2800" dirty="0">
                <a:solidFill>
                  <a:srgbClr val="0033CC"/>
                </a:solidFill>
                <a:latin typeface="Alex Toth" panose="02000503000000020004" pitchFamily="2" charset="0"/>
              </a:rPr>
              <a:t>des</a:t>
            </a:r>
            <a:r>
              <a:rPr lang="fr-FR" sz="2800" dirty="0">
                <a:latin typeface="Alex Toth" panose="02000503000000020004" pitchFamily="2" charset="0"/>
              </a:rPr>
              <a:t> </a:t>
            </a:r>
            <a:r>
              <a:rPr lang="fr-FR" sz="2800" dirty="0">
                <a:solidFill>
                  <a:srgbClr val="FF66CC"/>
                </a:solidFill>
                <a:latin typeface="Alex Toth" panose="02000503000000020004" pitchFamily="2" charset="0"/>
              </a:rPr>
              <a:t>CP </a:t>
            </a:r>
            <a:r>
              <a:rPr lang="fr-FR" sz="2800" dirty="0">
                <a:solidFill>
                  <a:srgbClr val="7030A0"/>
                </a:solidFill>
                <a:latin typeface="Alex Toth" panose="02000503000000020004" pitchFamily="2" charset="0"/>
              </a:rPr>
              <a:t>et</a:t>
            </a:r>
            <a:r>
              <a:rPr lang="fr-FR" sz="2800" dirty="0">
                <a:solidFill>
                  <a:srgbClr val="FF66CC"/>
                </a:solidFill>
                <a:latin typeface="Alex Toth" panose="02000503000000020004" pitchFamily="2" charset="0"/>
              </a:rPr>
              <a:t> </a:t>
            </a:r>
            <a:r>
              <a:rPr lang="fr-FR" sz="2800" dirty="0">
                <a:solidFill>
                  <a:srgbClr val="00B0F0"/>
                </a:solidFill>
                <a:latin typeface="Alex Toth" panose="02000503000000020004" pitchFamily="2" charset="0"/>
              </a:rPr>
              <a:t>de</a:t>
            </a:r>
            <a:r>
              <a:rPr lang="fr-FR" sz="2800" dirty="0">
                <a:solidFill>
                  <a:srgbClr val="FF66CC"/>
                </a:solidFill>
                <a:latin typeface="Alex Toth" panose="02000503000000020004" pitchFamily="2" charset="0"/>
              </a:rPr>
              <a:t> </a:t>
            </a:r>
            <a:r>
              <a:rPr lang="fr-FR" sz="2800" dirty="0">
                <a:solidFill>
                  <a:srgbClr val="00CC99"/>
                </a:solidFill>
                <a:latin typeface="Alex Toth" panose="02000503000000020004" pitchFamily="2" charset="0"/>
              </a:rPr>
              <a:t>MME </a:t>
            </a:r>
            <a:r>
              <a:rPr lang="fr-FR" sz="2800" dirty="0">
                <a:solidFill>
                  <a:srgbClr val="FF6600"/>
                </a:solidFill>
                <a:latin typeface="Alex Toth" panose="02000503000000020004" pitchFamily="2" charset="0"/>
              </a:rPr>
              <a:t>SCHMITT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F2C8FCF-E520-43AF-BBFD-98B302C61E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1" y="4835097"/>
            <a:ext cx="1880871" cy="100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270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10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Alex Toth</vt:lpstr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</dc:creator>
  <cp:lastModifiedBy>David</cp:lastModifiedBy>
  <cp:revision>6</cp:revision>
  <dcterms:created xsi:type="dcterms:W3CDTF">2017-07-23T09:12:09Z</dcterms:created>
  <dcterms:modified xsi:type="dcterms:W3CDTF">2017-07-23T10:02:51Z</dcterms:modified>
</cp:coreProperties>
</file>