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5408"/>
    <a:srgbClr val="8BC8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524" y="-10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2E75-9465-4793-97AE-9BE21F8404D6}" type="datetimeFigureOut">
              <a:rPr lang="fr-FR" smtClean="0"/>
              <a:pPr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6ACB3-655B-48C9-9D04-5A56E7C42C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34132" y="2700511"/>
          <a:ext cx="4752528" cy="927251"/>
        </p:xfrm>
        <a:graphic>
          <a:graphicData uri="http://schemas.openxmlformats.org/drawingml/2006/table">
            <a:tbl>
              <a:tblPr/>
              <a:tblGrid>
                <a:gridCol w="1500871"/>
                <a:gridCol w="1667635"/>
                <a:gridCol w="158402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Times New Roman"/>
                          <a:cs typeface="Times New Roman"/>
                        </a:rPr>
                        <a:t>Cantine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Étude </a:t>
                      </a:r>
                      <a:endParaRPr lang="fr-FR" sz="14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Centre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(mercredi)</a:t>
                      </a:r>
                      <a:endParaRPr lang="fr-FR" sz="10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23"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78148" y="2916535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pic>
        <p:nvPicPr>
          <p:cNvPr id="12290" name="Picture 2" descr="dessin mystik's serv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124" y="180231"/>
            <a:ext cx="728121" cy="476302"/>
          </a:xfrm>
          <a:prstGeom prst="rect">
            <a:avLst/>
          </a:prstGeom>
          <a:noFill/>
        </p:spPr>
      </p:pic>
      <p:pic>
        <p:nvPicPr>
          <p:cNvPr id="12292" name="Picture 4" descr="https://www.mysticlolly.fr/wp-content/uploads/2016/11/rentr%C3%A9e_viol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2564" y="108223"/>
            <a:ext cx="576064" cy="414227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1170236" y="180231"/>
            <a:ext cx="2736304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1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briola" pitchFamily="82" charset="0"/>
              </a:rPr>
              <a:t>Inscriptions cantine/étude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90316" y="2916535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2124" y="684287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latin typeface="Candara" pitchFamily="34" charset="0"/>
              </a:rPr>
              <a:t>Madame, monsieur,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Pour des raisons d’organisation et de sécurité, pourriez-vous compléter ce tableau afin de savoir quand votre enfant reste à la cantine, à la garderie ou à l’étude.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Si, exceptionnellement, votre enfant doit sortir de l’école sur l’un de ces temps il faut impérativement un mot de votre part dans le cahier de liaison sans quoi il ne pourra sortir.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Je vous remercie.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Cordialement,</a:t>
            </a:r>
          </a:p>
          <a:p>
            <a:pPr algn="r"/>
            <a:r>
              <a:rPr lang="fr-FR" sz="1200" dirty="0" smtClean="0">
                <a:latin typeface="Candara" pitchFamily="34" charset="0"/>
              </a:rPr>
              <a:t>Mme MERCHEZ</a:t>
            </a:r>
          </a:p>
          <a:p>
            <a:endParaRPr lang="fr-FR" sz="1200" dirty="0">
              <a:latin typeface="Candara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236" y="3708623"/>
            <a:ext cx="2736304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1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briola" pitchFamily="82" charset="0"/>
              </a:rPr>
              <a:t>Inscriptions cantine/étude</a:t>
            </a:r>
          </a:p>
        </p:txBody>
      </p:sp>
      <p:pic>
        <p:nvPicPr>
          <p:cNvPr id="12" name="Picture 2" descr="dessin mystik's serv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124" y="3780631"/>
            <a:ext cx="728121" cy="476302"/>
          </a:xfrm>
          <a:prstGeom prst="rect">
            <a:avLst/>
          </a:prstGeom>
          <a:noFill/>
        </p:spPr>
      </p:pic>
      <p:pic>
        <p:nvPicPr>
          <p:cNvPr id="15" name="Picture 4" descr="https://www.mysticlolly.fr/wp-content/uploads/2016/11/rentr%C3%A9e_viol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6580" y="3708623"/>
            <a:ext cx="576064" cy="414227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162124" y="4212679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latin typeface="Candara" pitchFamily="34" charset="0"/>
              </a:rPr>
              <a:t>Madame, monsieur,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Pour des raisons d’organisation et de sécurité, pourriez-vous compléter ce tableau afin de savoir quand votre enfant reste à la cantine, à la garderie ou à l’étude.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Si, exceptionnellement, votre enfant doit sortir de l’école sur l’un de ces temps il faut impérativement un mot de votre part dans le cahier de liaison sans quoi il ne pourra sortir.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Je vous remercie.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Cordialement,</a:t>
            </a:r>
          </a:p>
          <a:p>
            <a:pPr algn="r"/>
            <a:r>
              <a:rPr lang="fr-FR" sz="1200" dirty="0" smtClean="0">
                <a:latin typeface="Candara" pitchFamily="34" charset="0"/>
              </a:rPr>
              <a:t>Mme MERCHEZ</a:t>
            </a:r>
          </a:p>
          <a:p>
            <a:endParaRPr lang="fr-FR" sz="1200" dirty="0">
              <a:latin typeface="Candara" pitchFamily="34" charset="0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06140" y="6228903"/>
          <a:ext cx="4752528" cy="927251"/>
        </p:xfrm>
        <a:graphic>
          <a:graphicData uri="http://schemas.openxmlformats.org/drawingml/2006/table">
            <a:tbl>
              <a:tblPr/>
              <a:tblGrid>
                <a:gridCol w="1500871"/>
                <a:gridCol w="1667635"/>
                <a:gridCol w="158402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Times New Roman"/>
                          <a:cs typeface="Times New Roman"/>
                        </a:rPr>
                        <a:t>Cantine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Étude </a:t>
                      </a:r>
                      <a:endParaRPr lang="fr-FR" sz="14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Centre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(mercredi)</a:t>
                      </a:r>
                      <a:endParaRPr lang="fr-FR" sz="10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23"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450156" y="6444927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34332" y="6444927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786860" y="180231"/>
            <a:ext cx="2736304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1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briola" pitchFamily="82" charset="0"/>
              </a:rPr>
              <a:t>Inscriptions cantine/étude</a:t>
            </a:r>
          </a:p>
        </p:txBody>
      </p:sp>
      <p:pic>
        <p:nvPicPr>
          <p:cNvPr id="21" name="Picture 4" descr="https://www.mysticlolly.fr/wp-content/uploads/2016/11/rentr%C3%A9e_viol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39188" y="108223"/>
            <a:ext cx="576064" cy="414227"/>
          </a:xfrm>
          <a:prstGeom prst="rect">
            <a:avLst/>
          </a:prstGeom>
          <a:noFill/>
        </p:spPr>
      </p:pic>
      <p:pic>
        <p:nvPicPr>
          <p:cNvPr id="22" name="Picture 2" descr="dessin mystik's serv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0756" y="180231"/>
            <a:ext cx="728121" cy="476302"/>
          </a:xfrm>
          <a:prstGeom prst="rect">
            <a:avLst/>
          </a:prstGeom>
          <a:noFill/>
        </p:spPr>
      </p:pic>
      <p:sp>
        <p:nvSpPr>
          <p:cNvPr id="23" name="ZoneTexte 22"/>
          <p:cNvSpPr txBox="1"/>
          <p:nvPr/>
        </p:nvSpPr>
        <p:spPr>
          <a:xfrm>
            <a:off x="5706740" y="684287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latin typeface="Candara" pitchFamily="34" charset="0"/>
              </a:rPr>
              <a:t>Madame, monsieur,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Pour des raisons d’organisation et de sécurité, pourriez-vous compléter ce tableau afin de savoir quand votre enfant reste à la cantine, à la garderie ou à l’étude.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Si, exceptionnellement, votre enfant doit sortir de l’école sur l’un de ces temps il faut impérativement un mot de votre part dans le cahier de liaison sans quoi il ne pourra sortir.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Je vous remercie.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Cordialement,</a:t>
            </a:r>
          </a:p>
          <a:p>
            <a:pPr algn="r"/>
            <a:r>
              <a:rPr lang="fr-FR" sz="1200" dirty="0" smtClean="0">
                <a:latin typeface="Candara" pitchFamily="34" charset="0"/>
              </a:rPr>
              <a:t>Mme MERCHEZ</a:t>
            </a:r>
          </a:p>
          <a:p>
            <a:endParaRPr lang="fr-FR" sz="1200" dirty="0">
              <a:latin typeface="Candara" pitchFamily="34" charset="0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778748" y="2700511"/>
          <a:ext cx="4752528" cy="927251"/>
        </p:xfrm>
        <a:graphic>
          <a:graphicData uri="http://schemas.openxmlformats.org/drawingml/2006/table">
            <a:tbl>
              <a:tblPr/>
              <a:tblGrid>
                <a:gridCol w="1500871"/>
                <a:gridCol w="1667635"/>
                <a:gridCol w="158402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Times New Roman"/>
                          <a:cs typeface="Times New Roman"/>
                        </a:rPr>
                        <a:t>Cantine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Étude </a:t>
                      </a:r>
                      <a:endParaRPr lang="fr-FR" sz="14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Centre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(mercredi)</a:t>
                      </a:r>
                      <a:endParaRPr lang="fr-FR" sz="10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23"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5850756" y="2916535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434932" y="2916535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714852" y="3708623"/>
            <a:ext cx="2736304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1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abriola" pitchFamily="82" charset="0"/>
              </a:rPr>
              <a:t>Inscriptions cantine/étude</a:t>
            </a:r>
          </a:p>
        </p:txBody>
      </p:sp>
      <p:pic>
        <p:nvPicPr>
          <p:cNvPr id="28" name="Picture 2" descr="dessin mystik's serve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748" y="3780631"/>
            <a:ext cx="728121" cy="476302"/>
          </a:xfrm>
          <a:prstGeom prst="rect">
            <a:avLst/>
          </a:prstGeom>
          <a:noFill/>
        </p:spPr>
      </p:pic>
      <p:pic>
        <p:nvPicPr>
          <p:cNvPr id="29" name="Picture 4" descr="https://www.mysticlolly.fr/wp-content/uploads/2016/11/rentr%C3%A9e_viol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83204" y="3708623"/>
            <a:ext cx="576064" cy="414227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5706740" y="4212679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latin typeface="Candara" pitchFamily="34" charset="0"/>
              </a:rPr>
              <a:t>Madame, monsieur,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Pour des raisons d’organisation et de sécurité, pourriez-vous compléter ce tableau afin de savoir quand votre enfant reste à la cantine, à la garderie ou à l’étude.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Si, exceptionnellement, votre enfant doit sortir de l’école sur l’un de ces temps il faut impérativement un mot de votre part dans le cahier de liaison sans quoi il ne pourra sortir.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Je vous remercie.</a:t>
            </a:r>
          </a:p>
          <a:p>
            <a:pPr algn="just"/>
            <a:r>
              <a:rPr lang="fr-FR" sz="1200" dirty="0" smtClean="0">
                <a:latin typeface="Candara" pitchFamily="34" charset="0"/>
              </a:rPr>
              <a:t>Cordialement,</a:t>
            </a:r>
          </a:p>
          <a:p>
            <a:pPr algn="r"/>
            <a:r>
              <a:rPr lang="fr-FR" sz="1200" dirty="0" smtClean="0">
                <a:latin typeface="Candara" pitchFamily="34" charset="0"/>
              </a:rPr>
              <a:t>Mme MERCHEZ</a:t>
            </a:r>
          </a:p>
          <a:p>
            <a:endParaRPr lang="fr-FR" sz="1200" dirty="0">
              <a:latin typeface="Candara" pitchFamily="34" charset="0"/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5778748" y="6228903"/>
          <a:ext cx="4752528" cy="927251"/>
        </p:xfrm>
        <a:graphic>
          <a:graphicData uri="http://schemas.openxmlformats.org/drawingml/2006/table">
            <a:tbl>
              <a:tblPr/>
              <a:tblGrid>
                <a:gridCol w="1500871"/>
                <a:gridCol w="1667635"/>
                <a:gridCol w="158402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Times New Roman"/>
                          <a:cs typeface="Times New Roman"/>
                        </a:rPr>
                        <a:t>Cantine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Étude </a:t>
                      </a:r>
                      <a:endParaRPr lang="fr-FR" sz="14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Centre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(mercredi)</a:t>
                      </a:r>
                      <a:endParaRPr lang="fr-FR" sz="1000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23"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    ⧠    ⧠    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401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⧠</a:t>
                      </a:r>
                    </a:p>
                  </a:txBody>
                  <a:tcPr marL="30879" marR="30879" marT="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7434932" y="6444927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850756" y="6444927"/>
            <a:ext cx="2021025" cy="28999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200" dirty="0" smtClean="0">
                <a:latin typeface="Candara" pitchFamily="34" charset="0"/>
              </a:rPr>
              <a:t>    L     </a:t>
            </a:r>
            <a:r>
              <a:rPr lang="fr-FR" sz="1200" dirty="0">
                <a:latin typeface="Candara" pitchFamily="34" charset="0"/>
              </a:rPr>
              <a:t>M    </a:t>
            </a:r>
            <a:r>
              <a:rPr lang="fr-FR" sz="1200" dirty="0" smtClean="0">
                <a:latin typeface="Candara" pitchFamily="34" charset="0"/>
              </a:rPr>
              <a:t>  </a:t>
            </a:r>
            <a:r>
              <a:rPr lang="fr-FR" sz="1200" dirty="0">
                <a:latin typeface="Candara" pitchFamily="34" charset="0"/>
              </a:rPr>
              <a:t>J     </a:t>
            </a:r>
            <a:r>
              <a:rPr lang="fr-FR" sz="1200" dirty="0" smtClean="0">
                <a:latin typeface="Candara" pitchFamily="34" charset="0"/>
              </a:rPr>
              <a:t> </a:t>
            </a:r>
            <a:r>
              <a:rPr lang="fr-FR" sz="1200" dirty="0">
                <a:latin typeface="Candara" pitchFamily="34" charset="0"/>
              </a:rPr>
              <a:t>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420</Words>
  <Application>Microsoft Office PowerPoint</Application>
  <PresentationFormat>Personnalisé</PresentationFormat>
  <Paragraphs>64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Microsoft</dc:creator>
  <cp:lastModifiedBy>Microsoft</cp:lastModifiedBy>
  <cp:revision>6</cp:revision>
  <dcterms:created xsi:type="dcterms:W3CDTF">2017-09-02T10:22:51Z</dcterms:created>
  <dcterms:modified xsi:type="dcterms:W3CDTF">2017-09-03T14:07:22Z</dcterms:modified>
</cp:coreProperties>
</file>