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</p:sldIdLst>
  <p:sldSz cx="9144000" cy="6858000" type="screen4x3"/>
  <p:notesSz cx="6888163" cy="10020300"/>
  <p:custDataLst>
    <p:tags r:id="rId2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64" y="-114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B80E635-CE9F-4BCC-B6A8-9830A48B1122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5C03FBA-2C06-4BF9-A122-40EE06EFD6B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DC5FC-2511-46F5-8F08-3E881F6C4F1B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C5EE2-13A6-433B-9441-0F16B3EDF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C5EE2-13A6-433B-9441-0F16B3EDF6AF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7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2525FD-C09E-477C-8A21-FC1D975B3C24}" type="datetimeFigureOut">
              <a:rPr lang="fr-FR" smtClean="0"/>
              <a:pPr/>
              <a:t>06/04/2013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AB7923-00FD-485D-A0E1-9C3BE93C2B2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L’enfant qui avait TOUT perdu…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D’après Luc 15:11-32 (La Bible)</a:t>
            </a:r>
            <a:endParaRPr lang="fr-FR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8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1857364"/>
            <a:ext cx="3987725" cy="4389437"/>
          </a:xfrm>
        </p:spPr>
      </p:pic>
      <p:pic>
        <p:nvPicPr>
          <p:cNvPr id="5" name="Image 4" descr="rachou38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57686" y="1857365"/>
            <a:ext cx="3890017" cy="435771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8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929190" y="1928802"/>
            <a:ext cx="3918286" cy="4389437"/>
          </a:xfrm>
        </p:spPr>
      </p:pic>
      <p:pic>
        <p:nvPicPr>
          <p:cNvPr id="5" name="Image 4" descr="rachou4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1928802"/>
            <a:ext cx="3958909" cy="435771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8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928802"/>
            <a:ext cx="3709991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8137" y="1935163"/>
            <a:ext cx="3987725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9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47576" y="1935163"/>
            <a:ext cx="3686851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9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79011" y="1935163"/>
            <a:ext cx="3686851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9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47576" y="1935163"/>
            <a:ext cx="3663715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9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09582" y="1935163"/>
            <a:ext cx="3756280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9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78137" y="1935163"/>
            <a:ext cx="3756280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9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71800" y="1988840"/>
            <a:ext cx="3756280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857364"/>
            <a:ext cx="3881908" cy="4389437"/>
          </a:xfrm>
        </p:spPr>
      </p:pic>
      <p:pic>
        <p:nvPicPr>
          <p:cNvPr id="5" name="Image 4" descr="rachou37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4810" y="1857365"/>
            <a:ext cx="4143404" cy="456079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9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928802"/>
            <a:ext cx="3918286" cy="4389437"/>
          </a:xfrm>
        </p:spPr>
      </p:pic>
      <p:pic>
        <p:nvPicPr>
          <p:cNvPr id="5" name="Image 4" descr="rachou39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32969" y="2000240"/>
            <a:ext cx="3977087" cy="442915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4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34" y="1857364"/>
            <a:ext cx="3895128" cy="4389437"/>
          </a:xfrm>
        </p:spPr>
      </p:pic>
      <p:pic>
        <p:nvPicPr>
          <p:cNvPr id="5" name="Image 4" descr="rachou4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9124" y="1857364"/>
            <a:ext cx="4204643" cy="462820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4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857364"/>
            <a:ext cx="3918286" cy="4389437"/>
          </a:xfrm>
        </p:spPr>
      </p:pic>
      <p:pic>
        <p:nvPicPr>
          <p:cNvPr id="5" name="Image 4" descr="rachou4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685" y="1857364"/>
            <a:ext cx="4023809" cy="442915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Arrêt sur images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départ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retour</a:t>
            </a:r>
            <a:endParaRPr lang="fr-FR" dirty="0"/>
          </a:p>
        </p:txBody>
      </p:sp>
      <p:pic>
        <p:nvPicPr>
          <p:cNvPr id="9" name="Espace réservé du contenu 3" descr="rachou398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644008" y="2492896"/>
            <a:ext cx="3493188" cy="3846513"/>
          </a:xfrm>
        </p:spPr>
      </p:pic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Espace réservé du contenu 3" descr="rachou38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3528" y="2564904"/>
            <a:ext cx="3240360" cy="384126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départ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retour</a:t>
            </a:r>
            <a:endParaRPr lang="fr-FR" dirty="0"/>
          </a:p>
        </p:txBody>
      </p:sp>
      <p:pic>
        <p:nvPicPr>
          <p:cNvPr id="9" name="Espace réservé du contenu 3" descr="rachou382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730700" y="2514600"/>
            <a:ext cx="3493188" cy="3846513"/>
          </a:xfrm>
        </p:spPr>
      </p:pic>
      <p:pic>
        <p:nvPicPr>
          <p:cNvPr id="8" name="Espace réservé du contenu 7" descr="rachou401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4918753" y="2514600"/>
            <a:ext cx="3494319" cy="3846513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9" y="1928803"/>
            <a:ext cx="3987725" cy="4389437"/>
          </a:xfrm>
        </p:spPr>
      </p:pic>
      <p:pic>
        <p:nvPicPr>
          <p:cNvPr id="5" name="Image 4" descr="rachou3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248" y="1928802"/>
            <a:ext cx="4139742" cy="455676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78137" y="1935163"/>
            <a:ext cx="3663714" cy="4366293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8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902148" y="1981475"/>
            <a:ext cx="3663714" cy="4343125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8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78137" y="1935163"/>
            <a:ext cx="3709982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5871" y="1935163"/>
            <a:ext cx="3709991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8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578137" y="1935163"/>
            <a:ext cx="3709984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rachou38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5871" y="1935163"/>
            <a:ext cx="3709991" cy="4389437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dcd8e9c29248cdc3992a9266cbe7182fbdb4e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21</Words>
  <Application>Microsoft Office PowerPoint</Application>
  <PresentationFormat>Affichage à l'écran (4:3)</PresentationFormat>
  <Paragraphs>8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Débit</vt:lpstr>
      <vt:lpstr>L’enfant qui avait TOUT perdu…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Arrêt sur images</vt:lpstr>
      <vt:lpstr>Diapositive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fils qui avait tout perdu</dc:title>
  <dc:creator>Débo</dc:creator>
  <cp:lastModifiedBy>J-Pierre</cp:lastModifiedBy>
  <cp:revision>10</cp:revision>
  <dcterms:created xsi:type="dcterms:W3CDTF">2013-03-25T19:54:20Z</dcterms:created>
  <dcterms:modified xsi:type="dcterms:W3CDTF">2013-04-06T15:27:54Z</dcterms:modified>
</cp:coreProperties>
</file>