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</p:sldIdLst>
  <p:sldSz cx="10693400" cy="75565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Italics" charset="1" panose="020B0306030504020204"/>
      <p:regular r:id="rId15"/>
    </p:embeddedFont>
    <p:embeddedFont>
      <p:font typeface="Open Sans Ultra-Bold" charset="1" panose="00000000000000000000"/>
      <p:regular r:id="rId16"/>
    </p:embeddedFont>
    <p:embeddedFont>
      <p:font typeface="Open Sans Ultra-Bold Italic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29374" y="756000"/>
            <a:ext cx="883667" cy="845007"/>
          </a:xfrm>
          <a:custGeom>
            <a:avLst/>
            <a:gdLst/>
            <a:ahLst/>
            <a:cxnLst/>
            <a:rect r="r" b="b" t="t" l="l"/>
            <a:pathLst>
              <a:path h="845007" w="883667">
                <a:moveTo>
                  <a:pt x="0" y="0"/>
                </a:moveTo>
                <a:lnTo>
                  <a:pt x="883667" y="0"/>
                </a:lnTo>
                <a:lnTo>
                  <a:pt x="883667" y="845007"/>
                </a:lnTo>
                <a:lnTo>
                  <a:pt x="0" y="845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410731" y="2907715"/>
            <a:ext cx="3720952" cy="3896285"/>
          </a:xfrm>
          <a:custGeom>
            <a:avLst/>
            <a:gdLst/>
            <a:ahLst/>
            <a:cxnLst/>
            <a:rect r="r" b="b" t="t" l="l"/>
            <a:pathLst>
              <a:path h="3896285" w="3720952">
                <a:moveTo>
                  <a:pt x="0" y="0"/>
                </a:moveTo>
                <a:lnTo>
                  <a:pt x="3720952" y="0"/>
                </a:lnTo>
                <a:lnTo>
                  <a:pt x="3720952" y="3896285"/>
                </a:lnTo>
                <a:lnTo>
                  <a:pt x="0" y="3896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39350" y="1707626"/>
            <a:ext cx="6863715" cy="97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>
                <a:solidFill>
                  <a:srgbClr val="56A41B"/>
                </a:solidFill>
                <a:latin typeface="Open Sans Bold"/>
              </a:rPr>
              <a:t>Journée de la Terre</a:t>
            </a:r>
          </a:p>
        </p:txBody>
      </p:sp>
      <p:sp>
        <p:nvSpPr>
          <p:cNvPr name="TextBox 5" id="5"/>
          <p:cNvSpPr txBox="true"/>
          <p:nvPr/>
        </p:nvSpPr>
        <p:spPr>
          <a:xfrm rot="5400000">
            <a:off x="9472648" y="6166024"/>
            <a:ext cx="1101328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 Sans"/>
              </a:rPr>
              <a:t>Capuchon à l’école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99149" y="756000"/>
            <a:ext cx="6093703" cy="6048000"/>
          </a:xfrm>
          <a:custGeom>
            <a:avLst/>
            <a:gdLst/>
            <a:ahLst/>
            <a:cxnLst/>
            <a:rect r="r" b="b" t="t" l="l"/>
            <a:pathLst>
              <a:path h="6048000" w="6093703">
                <a:moveTo>
                  <a:pt x="0" y="0"/>
                </a:moveTo>
                <a:lnTo>
                  <a:pt x="6093702" y="0"/>
                </a:lnTo>
                <a:lnTo>
                  <a:pt x="6093702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5400000">
            <a:off x="9472648" y="6153048"/>
            <a:ext cx="1101328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 Sans"/>
              </a:rPr>
              <a:t>Capuchon à l’école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67120" y="838356"/>
            <a:ext cx="5957760" cy="5883288"/>
          </a:xfrm>
          <a:custGeom>
            <a:avLst/>
            <a:gdLst/>
            <a:ahLst/>
            <a:cxnLst/>
            <a:rect r="r" b="b" t="t" l="l"/>
            <a:pathLst>
              <a:path h="5883288" w="5957760">
                <a:moveTo>
                  <a:pt x="0" y="0"/>
                </a:moveTo>
                <a:lnTo>
                  <a:pt x="5957760" y="0"/>
                </a:lnTo>
                <a:lnTo>
                  <a:pt x="5957760" y="5883288"/>
                </a:lnTo>
                <a:lnTo>
                  <a:pt x="0" y="5883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5400000">
            <a:off x="9472648" y="6104958"/>
            <a:ext cx="1101328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 Sans"/>
              </a:rPr>
              <a:t>Capuchon à l’école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6000" y="756000"/>
            <a:ext cx="9180000" cy="5879025"/>
          </a:xfrm>
          <a:custGeom>
            <a:avLst/>
            <a:gdLst/>
            <a:ahLst/>
            <a:cxnLst/>
            <a:rect r="r" b="b" t="t" l="l"/>
            <a:pathLst>
              <a:path h="5879025" w="9180000">
                <a:moveTo>
                  <a:pt x="0" y="0"/>
                </a:moveTo>
                <a:lnTo>
                  <a:pt x="9180000" y="0"/>
                </a:lnTo>
                <a:lnTo>
                  <a:pt x="9180000" y="5879025"/>
                </a:lnTo>
                <a:lnTo>
                  <a:pt x="0" y="5879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5400000">
            <a:off x="9472648" y="6190528"/>
            <a:ext cx="1101328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 Sans"/>
              </a:rPr>
              <a:t>Capuchon à l’école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82120" y="756000"/>
            <a:ext cx="4127760" cy="6048000"/>
          </a:xfrm>
          <a:custGeom>
            <a:avLst/>
            <a:gdLst/>
            <a:ahLst/>
            <a:cxnLst/>
            <a:rect r="r" b="b" t="t" l="l"/>
            <a:pathLst>
              <a:path h="6048000" w="4127760">
                <a:moveTo>
                  <a:pt x="0" y="0"/>
                </a:moveTo>
                <a:lnTo>
                  <a:pt x="4127760" y="0"/>
                </a:lnTo>
                <a:lnTo>
                  <a:pt x="41277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5400000">
            <a:off x="9472648" y="6100670"/>
            <a:ext cx="1101328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 Sans"/>
              </a:rPr>
              <a:t>Capuchon à l’école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6000" y="1418236"/>
            <a:ext cx="9180000" cy="4723527"/>
          </a:xfrm>
          <a:custGeom>
            <a:avLst/>
            <a:gdLst/>
            <a:ahLst/>
            <a:cxnLst/>
            <a:rect r="r" b="b" t="t" l="l"/>
            <a:pathLst>
              <a:path h="4723527" w="9180000">
                <a:moveTo>
                  <a:pt x="0" y="0"/>
                </a:moveTo>
                <a:lnTo>
                  <a:pt x="9180000" y="0"/>
                </a:lnTo>
                <a:lnTo>
                  <a:pt x="9180000" y="4723528"/>
                </a:lnTo>
                <a:lnTo>
                  <a:pt x="0" y="4723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5400000">
            <a:off x="9472648" y="6166024"/>
            <a:ext cx="1101328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 Sans"/>
              </a:rPr>
              <a:t>Capuchon à l’école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6000" y="800673"/>
            <a:ext cx="9180000" cy="5958655"/>
          </a:xfrm>
          <a:custGeom>
            <a:avLst/>
            <a:gdLst/>
            <a:ahLst/>
            <a:cxnLst/>
            <a:rect r="r" b="b" t="t" l="l"/>
            <a:pathLst>
              <a:path h="5958655" w="9180000">
                <a:moveTo>
                  <a:pt x="0" y="0"/>
                </a:moveTo>
                <a:lnTo>
                  <a:pt x="9180000" y="0"/>
                </a:lnTo>
                <a:lnTo>
                  <a:pt x="9180000" y="5958654"/>
                </a:lnTo>
                <a:lnTo>
                  <a:pt x="0" y="59586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5400000">
            <a:off x="9472648" y="6147172"/>
            <a:ext cx="1101328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 Sans"/>
              </a:rPr>
              <a:t>Capuchon à l’école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94512" y="555370"/>
            <a:ext cx="5102977" cy="6449260"/>
          </a:xfrm>
          <a:custGeom>
            <a:avLst/>
            <a:gdLst/>
            <a:ahLst/>
            <a:cxnLst/>
            <a:rect r="r" b="b" t="t" l="l"/>
            <a:pathLst>
              <a:path h="6449260" w="5102977">
                <a:moveTo>
                  <a:pt x="0" y="0"/>
                </a:moveTo>
                <a:lnTo>
                  <a:pt x="5102976" y="0"/>
                </a:lnTo>
                <a:lnTo>
                  <a:pt x="5102976" y="6449260"/>
                </a:lnTo>
                <a:lnTo>
                  <a:pt x="0" y="644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5400000">
            <a:off x="9472648" y="6128320"/>
            <a:ext cx="1101328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 Sans"/>
              </a:rPr>
              <a:t>Capuchon à l’école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36561" y="756000"/>
            <a:ext cx="6618878" cy="6048000"/>
          </a:xfrm>
          <a:custGeom>
            <a:avLst/>
            <a:gdLst/>
            <a:ahLst/>
            <a:cxnLst/>
            <a:rect r="r" b="b" t="t" l="l"/>
            <a:pathLst>
              <a:path h="6048000" w="6618878">
                <a:moveTo>
                  <a:pt x="0" y="0"/>
                </a:moveTo>
                <a:lnTo>
                  <a:pt x="6618878" y="0"/>
                </a:lnTo>
                <a:lnTo>
                  <a:pt x="6618878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5400000">
            <a:off x="9472648" y="6138706"/>
            <a:ext cx="1101328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 Sans"/>
              </a:rPr>
              <a:t>Capuchon à l’école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74983" y="756000"/>
            <a:ext cx="7342033" cy="6048000"/>
          </a:xfrm>
          <a:custGeom>
            <a:avLst/>
            <a:gdLst/>
            <a:ahLst/>
            <a:cxnLst/>
            <a:rect r="r" b="b" t="t" l="l"/>
            <a:pathLst>
              <a:path h="6048000" w="7342033">
                <a:moveTo>
                  <a:pt x="0" y="0"/>
                </a:moveTo>
                <a:lnTo>
                  <a:pt x="7342034" y="0"/>
                </a:lnTo>
                <a:lnTo>
                  <a:pt x="7342034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5400000">
            <a:off x="9472648" y="6132386"/>
            <a:ext cx="1101328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 Sans"/>
              </a:rPr>
              <a:t>Capuchon à l’école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91085" y="756000"/>
            <a:ext cx="5509831" cy="6048000"/>
          </a:xfrm>
          <a:custGeom>
            <a:avLst/>
            <a:gdLst/>
            <a:ahLst/>
            <a:cxnLst/>
            <a:rect r="r" b="b" t="t" l="l"/>
            <a:pathLst>
              <a:path h="6048000" w="5509831">
                <a:moveTo>
                  <a:pt x="0" y="0"/>
                </a:moveTo>
                <a:lnTo>
                  <a:pt x="5509830" y="0"/>
                </a:lnTo>
                <a:lnTo>
                  <a:pt x="550983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5400000">
            <a:off x="9472648" y="6151126"/>
            <a:ext cx="1101328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 Sans"/>
              </a:rPr>
              <a:t>Capuchon à l’école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48250" y="820269"/>
            <a:ext cx="6595501" cy="5919462"/>
          </a:xfrm>
          <a:custGeom>
            <a:avLst/>
            <a:gdLst/>
            <a:ahLst/>
            <a:cxnLst/>
            <a:rect r="r" b="b" t="t" l="l"/>
            <a:pathLst>
              <a:path h="5919462" w="6595501">
                <a:moveTo>
                  <a:pt x="0" y="0"/>
                </a:moveTo>
                <a:lnTo>
                  <a:pt x="6595500" y="0"/>
                </a:lnTo>
                <a:lnTo>
                  <a:pt x="6595500" y="5919462"/>
                </a:lnTo>
                <a:lnTo>
                  <a:pt x="0" y="5919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5400000">
            <a:off x="9472648" y="6178220"/>
            <a:ext cx="1101328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 Sans"/>
              </a:rPr>
              <a:t>Capuchon à l’école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22000" y="756000"/>
            <a:ext cx="6048000" cy="6048000"/>
          </a:xfrm>
          <a:custGeom>
            <a:avLst/>
            <a:gdLst/>
            <a:ahLst/>
            <a:cxnLst/>
            <a:rect r="r" b="b" t="t" l="l"/>
            <a:pathLst>
              <a:path h="6048000" w="6048000">
                <a:moveTo>
                  <a:pt x="0" y="0"/>
                </a:moveTo>
                <a:lnTo>
                  <a:pt x="6048000" y="0"/>
                </a:lnTo>
                <a:lnTo>
                  <a:pt x="6048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5400000">
            <a:off x="9472648" y="6138484"/>
            <a:ext cx="1101328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Open Sans"/>
              </a:rPr>
              <a:t>Capuchon à l’école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DAGBud8tZVs</dc:identifier>
  <dcterms:modified xsi:type="dcterms:W3CDTF">2011-08-01T06:04:30Z</dcterms:modified>
  <cp:revision>1</cp:revision>
  <dc:title>Tri des déchets (29.7 x 21 cm)</dc:title>
</cp:coreProperties>
</file>