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2" r:id="rId4"/>
    <p:sldId id="263" r:id="rId5"/>
    <p:sldId id="259" r:id="rId6"/>
    <p:sldId id="261" r:id="rId7"/>
    <p:sldId id="260" r:id="rId8"/>
    <p:sldId id="264" r:id="rId9"/>
    <p:sldId id="265" r:id="rId10"/>
    <p:sldId id="266" r:id="rId11"/>
    <p:sldId id="267" r:id="rId12"/>
    <p:sldId id="268" r:id="rId13"/>
    <p:sldId id="269" r:id="rId14"/>
  </p:sldIdLst>
  <p:sldSz cx="9906000" cy="6858000" type="A4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1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D71AD-49C5-4070-A9FA-EC680134C322}" type="datetimeFigureOut">
              <a:rPr lang="fr-FR" smtClean="0"/>
              <a:t>06/02/2019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8ED73-CF0B-43AF-83E8-8676727E0F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0096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D71AD-49C5-4070-A9FA-EC680134C322}" type="datetimeFigureOut">
              <a:rPr lang="fr-FR" smtClean="0"/>
              <a:t>06/02/2019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8ED73-CF0B-43AF-83E8-8676727E0F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4352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D71AD-49C5-4070-A9FA-EC680134C322}" type="datetimeFigureOut">
              <a:rPr lang="fr-FR" smtClean="0"/>
              <a:t>06/02/2019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8ED73-CF0B-43AF-83E8-8676727E0F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3153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D71AD-49C5-4070-A9FA-EC680134C322}" type="datetimeFigureOut">
              <a:rPr lang="fr-FR" smtClean="0"/>
              <a:t>06/02/2019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8ED73-CF0B-43AF-83E8-8676727E0F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885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D71AD-49C5-4070-A9FA-EC680134C322}" type="datetimeFigureOut">
              <a:rPr lang="fr-FR" smtClean="0"/>
              <a:t>06/02/2019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8ED73-CF0B-43AF-83E8-8676727E0F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9169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D71AD-49C5-4070-A9FA-EC680134C322}" type="datetimeFigureOut">
              <a:rPr lang="fr-FR" smtClean="0"/>
              <a:t>06/02/2019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8ED73-CF0B-43AF-83E8-8676727E0F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5351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D71AD-49C5-4070-A9FA-EC680134C322}" type="datetimeFigureOut">
              <a:rPr lang="fr-FR" smtClean="0"/>
              <a:t>06/02/2019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8ED73-CF0B-43AF-83E8-8676727E0F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1264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D71AD-49C5-4070-A9FA-EC680134C322}" type="datetimeFigureOut">
              <a:rPr lang="fr-FR" smtClean="0"/>
              <a:t>06/02/2019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8ED73-CF0B-43AF-83E8-8676727E0F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2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D71AD-49C5-4070-A9FA-EC680134C322}" type="datetimeFigureOut">
              <a:rPr lang="fr-FR" smtClean="0"/>
              <a:t>06/02/2019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8ED73-CF0B-43AF-83E8-8676727E0F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6734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D71AD-49C5-4070-A9FA-EC680134C322}" type="datetimeFigureOut">
              <a:rPr lang="fr-FR" smtClean="0"/>
              <a:t>06/02/2019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8ED73-CF0B-43AF-83E8-8676727E0F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1595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D71AD-49C5-4070-A9FA-EC680134C322}" type="datetimeFigureOut">
              <a:rPr lang="fr-FR" smtClean="0"/>
              <a:t>06/02/2019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8ED73-CF0B-43AF-83E8-8676727E0F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4566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D71AD-49C5-4070-A9FA-EC680134C322}" type="datetimeFigureOut">
              <a:rPr lang="fr-FR" smtClean="0"/>
              <a:t>06/02/2019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28ED73-CF0B-43AF-83E8-8676727E0F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8516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e 20">
            <a:extLst>
              <a:ext uri="{FF2B5EF4-FFF2-40B4-BE49-F238E27FC236}">
                <a16:creationId xmlns:a16="http://schemas.microsoft.com/office/drawing/2014/main" id="{48107345-EFF0-43BD-8314-1122D6981380}"/>
              </a:ext>
            </a:extLst>
          </p:cNvPr>
          <p:cNvGrpSpPr/>
          <p:nvPr/>
        </p:nvGrpSpPr>
        <p:grpSpPr>
          <a:xfrm>
            <a:off x="132522" y="175388"/>
            <a:ext cx="1906621" cy="1115358"/>
            <a:chOff x="128464" y="114101"/>
            <a:chExt cx="1906621" cy="1115358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8B81FEEA-4D3A-4C80-A9E0-EAA1CB447EA0}"/>
                </a:ext>
              </a:extLst>
            </p:cNvPr>
            <p:cNvSpPr/>
            <p:nvPr/>
          </p:nvSpPr>
          <p:spPr>
            <a:xfrm rot="465097">
              <a:off x="267616" y="114101"/>
              <a:ext cx="1767469" cy="1115358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04A58EA0-C369-48AA-A113-6EFC6EC8D834}"/>
                </a:ext>
              </a:extLst>
            </p:cNvPr>
            <p:cNvSpPr/>
            <p:nvPr/>
          </p:nvSpPr>
          <p:spPr>
            <a:xfrm>
              <a:off x="128464" y="188640"/>
              <a:ext cx="1800200" cy="1008112"/>
            </a:xfrm>
            <a:prstGeom prst="rect">
              <a:avLst/>
            </a:prstGeom>
            <a:solidFill>
              <a:srgbClr val="F4EA66"/>
            </a:solidFill>
            <a:ln>
              <a:solidFill>
                <a:srgbClr val="F4EA66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09C29567-1EC0-4561-987A-A856EC006529}"/>
                </a:ext>
              </a:extLst>
            </p:cNvPr>
            <p:cNvSpPr txBox="1"/>
            <p:nvPr/>
          </p:nvSpPr>
          <p:spPr>
            <a:xfrm>
              <a:off x="272480" y="260648"/>
              <a:ext cx="151216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b="1" dirty="0">
                  <a:solidFill>
                    <a:srgbClr val="FFC000"/>
                  </a:solidFill>
                  <a:latin typeface="KG Primary Whimsy" pitchFamily="2" charset="0"/>
                </a:rPr>
                <a:t>Entrée dans la notion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4DE2416B-6C53-4E22-89C4-D4C0AE709746}"/>
                </a:ext>
              </a:extLst>
            </p:cNvPr>
            <p:cNvSpPr/>
            <p:nvPr/>
          </p:nvSpPr>
          <p:spPr>
            <a:xfrm>
              <a:off x="200472" y="260648"/>
              <a:ext cx="1640632" cy="864096"/>
            </a:xfrm>
            <a:prstGeom prst="rect">
              <a:avLst/>
            </a:prstGeom>
            <a:noFill/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pic>
        <p:nvPicPr>
          <p:cNvPr id="2" name="Image 1">
            <a:extLst>
              <a:ext uri="{FF2B5EF4-FFF2-40B4-BE49-F238E27FC236}">
                <a16:creationId xmlns:a16="http://schemas.microsoft.com/office/drawing/2014/main" id="{DF8682B9-C8B2-408D-A994-E589BA748E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6287" y="404812"/>
            <a:ext cx="7781925" cy="6048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45839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e 30">
            <a:extLst>
              <a:ext uri="{FF2B5EF4-FFF2-40B4-BE49-F238E27FC236}">
                <a16:creationId xmlns:a16="http://schemas.microsoft.com/office/drawing/2014/main" id="{663B9E18-3E3F-4562-99C1-FB0B2D86EE66}"/>
              </a:ext>
            </a:extLst>
          </p:cNvPr>
          <p:cNvGrpSpPr/>
          <p:nvPr/>
        </p:nvGrpSpPr>
        <p:grpSpPr>
          <a:xfrm>
            <a:off x="0" y="201892"/>
            <a:ext cx="2293592" cy="1115358"/>
            <a:chOff x="128464" y="140318"/>
            <a:chExt cx="2293592" cy="1115358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F8E65669-FB95-4B42-B45F-F0EBBEE1CEE3}"/>
                </a:ext>
              </a:extLst>
            </p:cNvPr>
            <p:cNvSpPr/>
            <p:nvPr/>
          </p:nvSpPr>
          <p:spPr>
            <a:xfrm rot="465097">
              <a:off x="265840" y="140318"/>
              <a:ext cx="2156216" cy="1115358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43172492-7DC3-4EB4-BC1B-964668CADE21}"/>
                </a:ext>
              </a:extLst>
            </p:cNvPr>
            <p:cNvSpPr/>
            <p:nvPr/>
          </p:nvSpPr>
          <p:spPr>
            <a:xfrm>
              <a:off x="128464" y="188640"/>
              <a:ext cx="2160240" cy="100811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414AD54C-A822-4025-AAA7-E30481B54BB3}"/>
                </a:ext>
              </a:extLst>
            </p:cNvPr>
            <p:cNvSpPr txBox="1"/>
            <p:nvPr/>
          </p:nvSpPr>
          <p:spPr>
            <a:xfrm>
              <a:off x="128464" y="404664"/>
              <a:ext cx="221669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800" b="1" dirty="0">
                  <a:solidFill>
                    <a:schemeClr val="accent1">
                      <a:lumMod val="75000"/>
                    </a:schemeClr>
                  </a:solidFill>
                  <a:latin typeface="KG Primary Whimsy" pitchFamily="2" charset="0"/>
                </a:rPr>
                <a:t>entrainement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D59D3729-4469-4714-9FDE-A2738723BFBB}"/>
                </a:ext>
              </a:extLst>
            </p:cNvPr>
            <p:cNvSpPr/>
            <p:nvPr/>
          </p:nvSpPr>
          <p:spPr>
            <a:xfrm>
              <a:off x="200472" y="260648"/>
              <a:ext cx="2016224" cy="864096"/>
            </a:xfrm>
            <a:prstGeom prst="rect">
              <a:avLst/>
            </a:prstGeom>
            <a:noFill/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pic>
        <p:nvPicPr>
          <p:cNvPr id="3" name="Image 2">
            <a:extLst>
              <a:ext uri="{FF2B5EF4-FFF2-40B4-BE49-F238E27FC236}">
                <a16:creationId xmlns:a16="http://schemas.microsoft.com/office/drawing/2014/main" id="{C52C2089-E6B3-47E9-AA5F-37F69B84D6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46208"/>
            <a:ext cx="9906000" cy="4386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57634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e 30">
            <a:extLst>
              <a:ext uri="{FF2B5EF4-FFF2-40B4-BE49-F238E27FC236}">
                <a16:creationId xmlns:a16="http://schemas.microsoft.com/office/drawing/2014/main" id="{663B9E18-3E3F-4562-99C1-FB0B2D86EE66}"/>
              </a:ext>
            </a:extLst>
          </p:cNvPr>
          <p:cNvGrpSpPr/>
          <p:nvPr/>
        </p:nvGrpSpPr>
        <p:grpSpPr>
          <a:xfrm>
            <a:off x="0" y="201892"/>
            <a:ext cx="2293592" cy="1115358"/>
            <a:chOff x="128464" y="140318"/>
            <a:chExt cx="2293592" cy="1115358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F8E65669-FB95-4B42-B45F-F0EBBEE1CEE3}"/>
                </a:ext>
              </a:extLst>
            </p:cNvPr>
            <p:cNvSpPr/>
            <p:nvPr/>
          </p:nvSpPr>
          <p:spPr>
            <a:xfrm rot="465097">
              <a:off x="265840" y="140318"/>
              <a:ext cx="2156216" cy="1115358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43172492-7DC3-4EB4-BC1B-964668CADE21}"/>
                </a:ext>
              </a:extLst>
            </p:cNvPr>
            <p:cNvSpPr/>
            <p:nvPr/>
          </p:nvSpPr>
          <p:spPr>
            <a:xfrm>
              <a:off x="128464" y="188640"/>
              <a:ext cx="2160240" cy="100811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414AD54C-A822-4025-AAA7-E30481B54BB3}"/>
                </a:ext>
              </a:extLst>
            </p:cNvPr>
            <p:cNvSpPr txBox="1"/>
            <p:nvPr/>
          </p:nvSpPr>
          <p:spPr>
            <a:xfrm>
              <a:off x="128464" y="404664"/>
              <a:ext cx="221669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800" b="1" dirty="0">
                  <a:solidFill>
                    <a:schemeClr val="accent1">
                      <a:lumMod val="75000"/>
                    </a:schemeClr>
                  </a:solidFill>
                  <a:latin typeface="KG Primary Whimsy" pitchFamily="2" charset="0"/>
                </a:rPr>
                <a:t>entrainement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D59D3729-4469-4714-9FDE-A2738723BFBB}"/>
                </a:ext>
              </a:extLst>
            </p:cNvPr>
            <p:cNvSpPr/>
            <p:nvPr/>
          </p:nvSpPr>
          <p:spPr>
            <a:xfrm>
              <a:off x="200472" y="260648"/>
              <a:ext cx="2016224" cy="864096"/>
            </a:xfrm>
            <a:prstGeom prst="rect">
              <a:avLst/>
            </a:prstGeom>
            <a:noFill/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pic>
        <p:nvPicPr>
          <p:cNvPr id="3" name="Image 2">
            <a:extLst>
              <a:ext uri="{FF2B5EF4-FFF2-40B4-BE49-F238E27FC236}">
                <a16:creationId xmlns:a16="http://schemas.microsoft.com/office/drawing/2014/main" id="{C569C1A2-FFEE-4302-9900-D3B5E21C4D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01183"/>
            <a:ext cx="9906000" cy="1455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12697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e 30">
            <a:extLst>
              <a:ext uri="{FF2B5EF4-FFF2-40B4-BE49-F238E27FC236}">
                <a16:creationId xmlns:a16="http://schemas.microsoft.com/office/drawing/2014/main" id="{663B9E18-3E3F-4562-99C1-FB0B2D86EE66}"/>
              </a:ext>
            </a:extLst>
          </p:cNvPr>
          <p:cNvGrpSpPr/>
          <p:nvPr/>
        </p:nvGrpSpPr>
        <p:grpSpPr>
          <a:xfrm>
            <a:off x="0" y="201892"/>
            <a:ext cx="2293592" cy="1115358"/>
            <a:chOff x="128464" y="140318"/>
            <a:chExt cx="2293592" cy="1115358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F8E65669-FB95-4B42-B45F-F0EBBEE1CEE3}"/>
                </a:ext>
              </a:extLst>
            </p:cNvPr>
            <p:cNvSpPr/>
            <p:nvPr/>
          </p:nvSpPr>
          <p:spPr>
            <a:xfrm rot="465097">
              <a:off x="265840" y="140318"/>
              <a:ext cx="2156216" cy="1115358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43172492-7DC3-4EB4-BC1B-964668CADE21}"/>
                </a:ext>
              </a:extLst>
            </p:cNvPr>
            <p:cNvSpPr/>
            <p:nvPr/>
          </p:nvSpPr>
          <p:spPr>
            <a:xfrm>
              <a:off x="128464" y="188640"/>
              <a:ext cx="2160240" cy="100811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414AD54C-A822-4025-AAA7-E30481B54BB3}"/>
                </a:ext>
              </a:extLst>
            </p:cNvPr>
            <p:cNvSpPr txBox="1"/>
            <p:nvPr/>
          </p:nvSpPr>
          <p:spPr>
            <a:xfrm>
              <a:off x="128464" y="404664"/>
              <a:ext cx="221669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800" b="1" dirty="0">
                  <a:solidFill>
                    <a:schemeClr val="accent1">
                      <a:lumMod val="75000"/>
                    </a:schemeClr>
                  </a:solidFill>
                  <a:latin typeface="KG Primary Whimsy" pitchFamily="2" charset="0"/>
                </a:rPr>
                <a:t>entrainement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D59D3729-4469-4714-9FDE-A2738723BFBB}"/>
                </a:ext>
              </a:extLst>
            </p:cNvPr>
            <p:cNvSpPr/>
            <p:nvPr/>
          </p:nvSpPr>
          <p:spPr>
            <a:xfrm>
              <a:off x="200472" y="260648"/>
              <a:ext cx="2016224" cy="864096"/>
            </a:xfrm>
            <a:prstGeom prst="rect">
              <a:avLst/>
            </a:prstGeom>
            <a:noFill/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pic>
        <p:nvPicPr>
          <p:cNvPr id="3" name="Image 2">
            <a:extLst>
              <a:ext uri="{FF2B5EF4-FFF2-40B4-BE49-F238E27FC236}">
                <a16:creationId xmlns:a16="http://schemas.microsoft.com/office/drawing/2014/main" id="{EAEA091A-B160-4B28-B1FD-E0B88904E9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08256"/>
            <a:ext cx="9906000" cy="3641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83666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e 30">
            <a:extLst>
              <a:ext uri="{FF2B5EF4-FFF2-40B4-BE49-F238E27FC236}">
                <a16:creationId xmlns:a16="http://schemas.microsoft.com/office/drawing/2014/main" id="{663B9E18-3E3F-4562-99C1-FB0B2D86EE66}"/>
              </a:ext>
            </a:extLst>
          </p:cNvPr>
          <p:cNvGrpSpPr/>
          <p:nvPr/>
        </p:nvGrpSpPr>
        <p:grpSpPr>
          <a:xfrm>
            <a:off x="0" y="201892"/>
            <a:ext cx="2293592" cy="1115358"/>
            <a:chOff x="128464" y="140318"/>
            <a:chExt cx="2293592" cy="1115358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F8E65669-FB95-4B42-B45F-F0EBBEE1CEE3}"/>
                </a:ext>
              </a:extLst>
            </p:cNvPr>
            <p:cNvSpPr/>
            <p:nvPr/>
          </p:nvSpPr>
          <p:spPr>
            <a:xfrm rot="465097">
              <a:off x="265840" y="140318"/>
              <a:ext cx="2156216" cy="1115358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43172492-7DC3-4EB4-BC1B-964668CADE21}"/>
                </a:ext>
              </a:extLst>
            </p:cNvPr>
            <p:cNvSpPr/>
            <p:nvPr/>
          </p:nvSpPr>
          <p:spPr>
            <a:xfrm>
              <a:off x="128464" y="188640"/>
              <a:ext cx="2160240" cy="100811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414AD54C-A822-4025-AAA7-E30481B54BB3}"/>
                </a:ext>
              </a:extLst>
            </p:cNvPr>
            <p:cNvSpPr txBox="1"/>
            <p:nvPr/>
          </p:nvSpPr>
          <p:spPr>
            <a:xfrm>
              <a:off x="128464" y="404664"/>
              <a:ext cx="221669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800" b="1" dirty="0">
                  <a:solidFill>
                    <a:schemeClr val="accent1">
                      <a:lumMod val="75000"/>
                    </a:schemeClr>
                  </a:solidFill>
                  <a:latin typeface="KG Primary Whimsy" pitchFamily="2" charset="0"/>
                </a:rPr>
                <a:t>entrainement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D59D3729-4469-4714-9FDE-A2738723BFBB}"/>
                </a:ext>
              </a:extLst>
            </p:cNvPr>
            <p:cNvSpPr/>
            <p:nvPr/>
          </p:nvSpPr>
          <p:spPr>
            <a:xfrm>
              <a:off x="200472" y="260648"/>
              <a:ext cx="2016224" cy="864096"/>
            </a:xfrm>
            <a:prstGeom prst="rect">
              <a:avLst/>
            </a:prstGeom>
            <a:noFill/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pic>
        <p:nvPicPr>
          <p:cNvPr id="4" name="Image 3">
            <a:extLst>
              <a:ext uri="{FF2B5EF4-FFF2-40B4-BE49-F238E27FC236}">
                <a16:creationId xmlns:a16="http://schemas.microsoft.com/office/drawing/2014/main" id="{1B327206-F646-4603-BE9B-3B21EA4B9E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90982"/>
            <a:ext cx="9906000" cy="4198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7843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e 15">
            <a:extLst>
              <a:ext uri="{FF2B5EF4-FFF2-40B4-BE49-F238E27FC236}">
                <a16:creationId xmlns:a16="http://schemas.microsoft.com/office/drawing/2014/main" id="{ED469D0D-3138-44E0-8ABE-256BB169A7F9}"/>
              </a:ext>
            </a:extLst>
          </p:cNvPr>
          <p:cNvGrpSpPr/>
          <p:nvPr/>
        </p:nvGrpSpPr>
        <p:grpSpPr>
          <a:xfrm>
            <a:off x="117106" y="162136"/>
            <a:ext cx="1906621" cy="1115358"/>
            <a:chOff x="128464" y="114101"/>
            <a:chExt cx="1906621" cy="1115358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1825B33C-44C9-4EE7-8EA9-63D84BD77BD2}"/>
                </a:ext>
              </a:extLst>
            </p:cNvPr>
            <p:cNvSpPr/>
            <p:nvPr/>
          </p:nvSpPr>
          <p:spPr>
            <a:xfrm rot="465097">
              <a:off x="267616" y="114101"/>
              <a:ext cx="1767469" cy="1115358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3F7ED73D-FBC3-45B9-9A99-9F08304C6D4A}"/>
                </a:ext>
              </a:extLst>
            </p:cNvPr>
            <p:cNvSpPr/>
            <p:nvPr/>
          </p:nvSpPr>
          <p:spPr>
            <a:xfrm>
              <a:off x="128464" y="188640"/>
              <a:ext cx="1800200" cy="1008112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8C06D9B8-E7EE-40FA-B432-3AE6B417EA66}"/>
                </a:ext>
              </a:extLst>
            </p:cNvPr>
            <p:cNvSpPr txBox="1"/>
            <p:nvPr/>
          </p:nvSpPr>
          <p:spPr>
            <a:xfrm>
              <a:off x="264704" y="492641"/>
              <a:ext cx="151216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000" b="1" dirty="0">
                  <a:solidFill>
                    <a:schemeClr val="accent6">
                      <a:lumMod val="50000"/>
                    </a:schemeClr>
                  </a:solidFill>
                  <a:latin typeface="KG Primary Whimsy" pitchFamily="2" charset="0"/>
                </a:rPr>
                <a:t>manipulation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34A8112A-516B-4910-AFD0-E2AC788DDE8B}"/>
                </a:ext>
              </a:extLst>
            </p:cNvPr>
            <p:cNvSpPr/>
            <p:nvPr/>
          </p:nvSpPr>
          <p:spPr>
            <a:xfrm>
              <a:off x="200472" y="260648"/>
              <a:ext cx="1640632" cy="864096"/>
            </a:xfrm>
            <a:prstGeom prst="rect">
              <a:avLst/>
            </a:prstGeom>
            <a:noFill/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pic>
        <p:nvPicPr>
          <p:cNvPr id="10" name="Image 9">
            <a:extLst>
              <a:ext uri="{FF2B5EF4-FFF2-40B4-BE49-F238E27FC236}">
                <a16:creationId xmlns:a16="http://schemas.microsoft.com/office/drawing/2014/main" id="{FB2B1516-3EA6-4AAA-8891-89E8EC0120D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011" r="14128" b="75730"/>
          <a:stretch/>
        </p:blipFill>
        <p:spPr>
          <a:xfrm>
            <a:off x="1017048" y="2126650"/>
            <a:ext cx="7871903" cy="2239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86015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e 15">
            <a:extLst>
              <a:ext uri="{FF2B5EF4-FFF2-40B4-BE49-F238E27FC236}">
                <a16:creationId xmlns:a16="http://schemas.microsoft.com/office/drawing/2014/main" id="{ED469D0D-3138-44E0-8ABE-256BB169A7F9}"/>
              </a:ext>
            </a:extLst>
          </p:cNvPr>
          <p:cNvGrpSpPr/>
          <p:nvPr/>
        </p:nvGrpSpPr>
        <p:grpSpPr>
          <a:xfrm>
            <a:off x="117106" y="162136"/>
            <a:ext cx="1906621" cy="1115358"/>
            <a:chOff x="128464" y="114101"/>
            <a:chExt cx="1906621" cy="1115358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1825B33C-44C9-4EE7-8EA9-63D84BD77BD2}"/>
                </a:ext>
              </a:extLst>
            </p:cNvPr>
            <p:cNvSpPr/>
            <p:nvPr/>
          </p:nvSpPr>
          <p:spPr>
            <a:xfrm rot="465097">
              <a:off x="267616" y="114101"/>
              <a:ext cx="1767469" cy="1115358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3F7ED73D-FBC3-45B9-9A99-9F08304C6D4A}"/>
                </a:ext>
              </a:extLst>
            </p:cNvPr>
            <p:cNvSpPr/>
            <p:nvPr/>
          </p:nvSpPr>
          <p:spPr>
            <a:xfrm>
              <a:off x="128464" y="188640"/>
              <a:ext cx="1800200" cy="1008112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8C06D9B8-E7EE-40FA-B432-3AE6B417EA66}"/>
                </a:ext>
              </a:extLst>
            </p:cNvPr>
            <p:cNvSpPr txBox="1"/>
            <p:nvPr/>
          </p:nvSpPr>
          <p:spPr>
            <a:xfrm>
              <a:off x="264704" y="492641"/>
              <a:ext cx="151216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000" b="1" dirty="0">
                  <a:solidFill>
                    <a:schemeClr val="accent6">
                      <a:lumMod val="50000"/>
                    </a:schemeClr>
                  </a:solidFill>
                  <a:latin typeface="KG Primary Whimsy" pitchFamily="2" charset="0"/>
                </a:rPr>
                <a:t>manipulation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34A8112A-516B-4910-AFD0-E2AC788DDE8B}"/>
                </a:ext>
              </a:extLst>
            </p:cNvPr>
            <p:cNvSpPr/>
            <p:nvPr/>
          </p:nvSpPr>
          <p:spPr>
            <a:xfrm>
              <a:off x="200472" y="260648"/>
              <a:ext cx="1640632" cy="864096"/>
            </a:xfrm>
            <a:prstGeom prst="rect">
              <a:avLst/>
            </a:prstGeom>
            <a:noFill/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pic>
        <p:nvPicPr>
          <p:cNvPr id="9" name="Image 8">
            <a:extLst>
              <a:ext uri="{FF2B5EF4-FFF2-40B4-BE49-F238E27FC236}">
                <a16:creationId xmlns:a16="http://schemas.microsoft.com/office/drawing/2014/main" id="{1264F46C-5824-4391-A362-BE6FE688F85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985" t="42215" r="10540" b="37834"/>
          <a:stretch/>
        </p:blipFill>
        <p:spPr>
          <a:xfrm>
            <a:off x="887105" y="2317450"/>
            <a:ext cx="8568519" cy="1804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80694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e 15">
            <a:extLst>
              <a:ext uri="{FF2B5EF4-FFF2-40B4-BE49-F238E27FC236}">
                <a16:creationId xmlns:a16="http://schemas.microsoft.com/office/drawing/2014/main" id="{ED469D0D-3138-44E0-8ABE-256BB169A7F9}"/>
              </a:ext>
            </a:extLst>
          </p:cNvPr>
          <p:cNvGrpSpPr/>
          <p:nvPr/>
        </p:nvGrpSpPr>
        <p:grpSpPr>
          <a:xfrm>
            <a:off x="117106" y="162136"/>
            <a:ext cx="1906621" cy="1115358"/>
            <a:chOff x="128464" y="114101"/>
            <a:chExt cx="1906621" cy="1115358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1825B33C-44C9-4EE7-8EA9-63D84BD77BD2}"/>
                </a:ext>
              </a:extLst>
            </p:cNvPr>
            <p:cNvSpPr/>
            <p:nvPr/>
          </p:nvSpPr>
          <p:spPr>
            <a:xfrm rot="465097">
              <a:off x="267616" y="114101"/>
              <a:ext cx="1767469" cy="1115358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3F7ED73D-FBC3-45B9-9A99-9F08304C6D4A}"/>
                </a:ext>
              </a:extLst>
            </p:cNvPr>
            <p:cNvSpPr/>
            <p:nvPr/>
          </p:nvSpPr>
          <p:spPr>
            <a:xfrm>
              <a:off x="128464" y="188640"/>
              <a:ext cx="1800200" cy="1008112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8C06D9B8-E7EE-40FA-B432-3AE6B417EA66}"/>
                </a:ext>
              </a:extLst>
            </p:cNvPr>
            <p:cNvSpPr txBox="1"/>
            <p:nvPr/>
          </p:nvSpPr>
          <p:spPr>
            <a:xfrm>
              <a:off x="264704" y="492641"/>
              <a:ext cx="151216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000" b="1" dirty="0">
                  <a:solidFill>
                    <a:schemeClr val="accent6">
                      <a:lumMod val="50000"/>
                    </a:schemeClr>
                  </a:solidFill>
                  <a:latin typeface="KG Primary Whimsy" pitchFamily="2" charset="0"/>
                </a:rPr>
                <a:t>manipulation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34A8112A-516B-4910-AFD0-E2AC788DDE8B}"/>
                </a:ext>
              </a:extLst>
            </p:cNvPr>
            <p:cNvSpPr/>
            <p:nvPr/>
          </p:nvSpPr>
          <p:spPr>
            <a:xfrm>
              <a:off x="200472" y="260648"/>
              <a:ext cx="1640632" cy="864096"/>
            </a:xfrm>
            <a:prstGeom prst="rect">
              <a:avLst/>
            </a:prstGeom>
            <a:noFill/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pic>
        <p:nvPicPr>
          <p:cNvPr id="2" name="Image 1">
            <a:extLst>
              <a:ext uri="{FF2B5EF4-FFF2-40B4-BE49-F238E27FC236}">
                <a16:creationId xmlns:a16="http://schemas.microsoft.com/office/drawing/2014/main" id="{2B3FB7B7-E498-481F-BF61-4161A9E1F43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5730"/>
          <a:stretch/>
        </p:blipFill>
        <p:spPr>
          <a:xfrm>
            <a:off x="-1" y="2056599"/>
            <a:ext cx="9932623" cy="1945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84542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e 25">
            <a:extLst>
              <a:ext uri="{FF2B5EF4-FFF2-40B4-BE49-F238E27FC236}">
                <a16:creationId xmlns:a16="http://schemas.microsoft.com/office/drawing/2014/main" id="{BE778099-32D7-47AE-B27B-C3C218E696C6}"/>
              </a:ext>
            </a:extLst>
          </p:cNvPr>
          <p:cNvGrpSpPr/>
          <p:nvPr/>
        </p:nvGrpSpPr>
        <p:grpSpPr>
          <a:xfrm>
            <a:off x="143746" y="148884"/>
            <a:ext cx="1906621" cy="1115358"/>
            <a:chOff x="128464" y="114101"/>
            <a:chExt cx="1906621" cy="1115358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48DED0FF-0F5A-4022-BF9D-B2BA92C2AA02}"/>
                </a:ext>
              </a:extLst>
            </p:cNvPr>
            <p:cNvSpPr/>
            <p:nvPr/>
          </p:nvSpPr>
          <p:spPr>
            <a:xfrm rot="465097">
              <a:off x="267616" y="114101"/>
              <a:ext cx="1767469" cy="1115358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7FB90E0D-6540-43EB-A296-1CACE326AD97}"/>
                </a:ext>
              </a:extLst>
            </p:cNvPr>
            <p:cNvSpPr/>
            <p:nvPr/>
          </p:nvSpPr>
          <p:spPr>
            <a:xfrm>
              <a:off x="128464" y="188640"/>
              <a:ext cx="1800200" cy="1008112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C3745444-3823-4CE6-B105-45AEDDB57EEF}"/>
                </a:ext>
              </a:extLst>
            </p:cNvPr>
            <p:cNvSpPr txBox="1"/>
            <p:nvPr/>
          </p:nvSpPr>
          <p:spPr>
            <a:xfrm>
              <a:off x="272480" y="447926"/>
              <a:ext cx="151216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800" b="1" dirty="0">
                  <a:solidFill>
                    <a:srgbClr val="FF0000"/>
                  </a:solidFill>
                  <a:latin typeface="KG Primary Whimsy" pitchFamily="2" charset="0"/>
                </a:rPr>
                <a:t>leçon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6437AFD6-288A-4377-8CEA-DC62F790E549}"/>
                </a:ext>
              </a:extLst>
            </p:cNvPr>
            <p:cNvSpPr/>
            <p:nvPr/>
          </p:nvSpPr>
          <p:spPr>
            <a:xfrm>
              <a:off x="200472" y="260648"/>
              <a:ext cx="1640632" cy="864096"/>
            </a:xfrm>
            <a:prstGeom prst="rect">
              <a:avLst/>
            </a:prstGeom>
            <a:noFill/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pic>
        <p:nvPicPr>
          <p:cNvPr id="2" name="Image 1">
            <a:extLst>
              <a:ext uri="{FF2B5EF4-FFF2-40B4-BE49-F238E27FC236}">
                <a16:creationId xmlns:a16="http://schemas.microsoft.com/office/drawing/2014/main" id="{6F5DEBA5-AC98-469E-8092-D22249B034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7511" y="583835"/>
            <a:ext cx="7743825" cy="647700"/>
          </a:xfrm>
          <a:prstGeom prst="rect">
            <a:avLst/>
          </a:prstGeom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762383AC-04C8-40AB-95F5-29A6B59766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6632" y="1927397"/>
            <a:ext cx="8153400" cy="3486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31092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e 25">
            <a:extLst>
              <a:ext uri="{FF2B5EF4-FFF2-40B4-BE49-F238E27FC236}">
                <a16:creationId xmlns:a16="http://schemas.microsoft.com/office/drawing/2014/main" id="{BE778099-32D7-47AE-B27B-C3C218E696C6}"/>
              </a:ext>
            </a:extLst>
          </p:cNvPr>
          <p:cNvGrpSpPr/>
          <p:nvPr/>
        </p:nvGrpSpPr>
        <p:grpSpPr>
          <a:xfrm>
            <a:off x="143746" y="148884"/>
            <a:ext cx="1906621" cy="1115358"/>
            <a:chOff x="128464" y="114101"/>
            <a:chExt cx="1906621" cy="1115358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48DED0FF-0F5A-4022-BF9D-B2BA92C2AA02}"/>
                </a:ext>
              </a:extLst>
            </p:cNvPr>
            <p:cNvSpPr/>
            <p:nvPr/>
          </p:nvSpPr>
          <p:spPr>
            <a:xfrm rot="465097">
              <a:off x="267616" y="114101"/>
              <a:ext cx="1767469" cy="1115358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7FB90E0D-6540-43EB-A296-1CACE326AD97}"/>
                </a:ext>
              </a:extLst>
            </p:cNvPr>
            <p:cNvSpPr/>
            <p:nvPr/>
          </p:nvSpPr>
          <p:spPr>
            <a:xfrm>
              <a:off x="128464" y="188640"/>
              <a:ext cx="1800200" cy="1008112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C3745444-3823-4CE6-B105-45AEDDB57EEF}"/>
                </a:ext>
              </a:extLst>
            </p:cNvPr>
            <p:cNvSpPr txBox="1"/>
            <p:nvPr/>
          </p:nvSpPr>
          <p:spPr>
            <a:xfrm>
              <a:off x="272480" y="447926"/>
              <a:ext cx="151216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800" b="1" dirty="0">
                  <a:solidFill>
                    <a:srgbClr val="FF0000"/>
                  </a:solidFill>
                  <a:latin typeface="KG Primary Whimsy" pitchFamily="2" charset="0"/>
                </a:rPr>
                <a:t>leçon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6437AFD6-288A-4377-8CEA-DC62F790E549}"/>
                </a:ext>
              </a:extLst>
            </p:cNvPr>
            <p:cNvSpPr/>
            <p:nvPr/>
          </p:nvSpPr>
          <p:spPr>
            <a:xfrm>
              <a:off x="200472" y="260648"/>
              <a:ext cx="1640632" cy="864096"/>
            </a:xfrm>
            <a:prstGeom prst="rect">
              <a:avLst/>
            </a:prstGeom>
            <a:noFill/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pic>
        <p:nvPicPr>
          <p:cNvPr id="2" name="Image 1">
            <a:extLst>
              <a:ext uri="{FF2B5EF4-FFF2-40B4-BE49-F238E27FC236}">
                <a16:creationId xmlns:a16="http://schemas.microsoft.com/office/drawing/2014/main" id="{6F5DEBA5-AC98-469E-8092-D22249B034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7511" y="583835"/>
            <a:ext cx="7743825" cy="647700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52A6CC33-D74F-4C02-B03F-60ABA9488B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6632" y="1379883"/>
            <a:ext cx="7820025" cy="544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08491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e 30">
            <a:extLst>
              <a:ext uri="{FF2B5EF4-FFF2-40B4-BE49-F238E27FC236}">
                <a16:creationId xmlns:a16="http://schemas.microsoft.com/office/drawing/2014/main" id="{663B9E18-3E3F-4562-99C1-FB0B2D86EE66}"/>
              </a:ext>
            </a:extLst>
          </p:cNvPr>
          <p:cNvGrpSpPr/>
          <p:nvPr/>
        </p:nvGrpSpPr>
        <p:grpSpPr>
          <a:xfrm>
            <a:off x="0" y="201892"/>
            <a:ext cx="2293592" cy="1115358"/>
            <a:chOff x="128464" y="140318"/>
            <a:chExt cx="2293592" cy="1115358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F8E65669-FB95-4B42-B45F-F0EBBEE1CEE3}"/>
                </a:ext>
              </a:extLst>
            </p:cNvPr>
            <p:cNvSpPr/>
            <p:nvPr/>
          </p:nvSpPr>
          <p:spPr>
            <a:xfrm rot="465097">
              <a:off x="265840" y="140318"/>
              <a:ext cx="2156216" cy="1115358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43172492-7DC3-4EB4-BC1B-964668CADE21}"/>
                </a:ext>
              </a:extLst>
            </p:cNvPr>
            <p:cNvSpPr/>
            <p:nvPr/>
          </p:nvSpPr>
          <p:spPr>
            <a:xfrm>
              <a:off x="128464" y="188640"/>
              <a:ext cx="2160240" cy="100811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414AD54C-A822-4025-AAA7-E30481B54BB3}"/>
                </a:ext>
              </a:extLst>
            </p:cNvPr>
            <p:cNvSpPr txBox="1"/>
            <p:nvPr/>
          </p:nvSpPr>
          <p:spPr>
            <a:xfrm>
              <a:off x="128464" y="404664"/>
              <a:ext cx="221669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800" b="1" dirty="0">
                  <a:solidFill>
                    <a:schemeClr val="accent1">
                      <a:lumMod val="75000"/>
                    </a:schemeClr>
                  </a:solidFill>
                  <a:latin typeface="KG Primary Whimsy" pitchFamily="2" charset="0"/>
                </a:rPr>
                <a:t>entrainement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D59D3729-4469-4714-9FDE-A2738723BFBB}"/>
                </a:ext>
              </a:extLst>
            </p:cNvPr>
            <p:cNvSpPr/>
            <p:nvPr/>
          </p:nvSpPr>
          <p:spPr>
            <a:xfrm>
              <a:off x="200472" y="260648"/>
              <a:ext cx="2016224" cy="864096"/>
            </a:xfrm>
            <a:prstGeom prst="rect">
              <a:avLst/>
            </a:prstGeom>
            <a:noFill/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pic>
        <p:nvPicPr>
          <p:cNvPr id="3" name="Image 2">
            <a:extLst>
              <a:ext uri="{FF2B5EF4-FFF2-40B4-BE49-F238E27FC236}">
                <a16:creationId xmlns:a16="http://schemas.microsoft.com/office/drawing/2014/main" id="{071D58A3-3566-47EE-9E25-8329D1E31C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47727"/>
            <a:ext cx="9906000" cy="5510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10747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e 30">
            <a:extLst>
              <a:ext uri="{FF2B5EF4-FFF2-40B4-BE49-F238E27FC236}">
                <a16:creationId xmlns:a16="http://schemas.microsoft.com/office/drawing/2014/main" id="{663B9E18-3E3F-4562-99C1-FB0B2D86EE66}"/>
              </a:ext>
            </a:extLst>
          </p:cNvPr>
          <p:cNvGrpSpPr/>
          <p:nvPr/>
        </p:nvGrpSpPr>
        <p:grpSpPr>
          <a:xfrm>
            <a:off x="0" y="201892"/>
            <a:ext cx="2293592" cy="1115358"/>
            <a:chOff x="128464" y="140318"/>
            <a:chExt cx="2293592" cy="1115358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F8E65669-FB95-4B42-B45F-F0EBBEE1CEE3}"/>
                </a:ext>
              </a:extLst>
            </p:cNvPr>
            <p:cNvSpPr/>
            <p:nvPr/>
          </p:nvSpPr>
          <p:spPr>
            <a:xfrm rot="465097">
              <a:off x="265840" y="140318"/>
              <a:ext cx="2156216" cy="1115358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43172492-7DC3-4EB4-BC1B-964668CADE21}"/>
                </a:ext>
              </a:extLst>
            </p:cNvPr>
            <p:cNvSpPr/>
            <p:nvPr/>
          </p:nvSpPr>
          <p:spPr>
            <a:xfrm>
              <a:off x="128464" y="188640"/>
              <a:ext cx="2160240" cy="100811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414AD54C-A822-4025-AAA7-E30481B54BB3}"/>
                </a:ext>
              </a:extLst>
            </p:cNvPr>
            <p:cNvSpPr txBox="1"/>
            <p:nvPr/>
          </p:nvSpPr>
          <p:spPr>
            <a:xfrm>
              <a:off x="128464" y="404664"/>
              <a:ext cx="221669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800" b="1" dirty="0">
                  <a:solidFill>
                    <a:schemeClr val="accent1">
                      <a:lumMod val="75000"/>
                    </a:schemeClr>
                  </a:solidFill>
                  <a:latin typeface="KG Primary Whimsy" pitchFamily="2" charset="0"/>
                </a:rPr>
                <a:t>entrainement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D59D3729-4469-4714-9FDE-A2738723BFBB}"/>
                </a:ext>
              </a:extLst>
            </p:cNvPr>
            <p:cNvSpPr/>
            <p:nvPr/>
          </p:nvSpPr>
          <p:spPr>
            <a:xfrm>
              <a:off x="200472" y="260648"/>
              <a:ext cx="2016224" cy="864096"/>
            </a:xfrm>
            <a:prstGeom prst="rect">
              <a:avLst/>
            </a:prstGeom>
            <a:noFill/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pic>
        <p:nvPicPr>
          <p:cNvPr id="3" name="Image 2">
            <a:extLst>
              <a:ext uri="{FF2B5EF4-FFF2-40B4-BE49-F238E27FC236}">
                <a16:creationId xmlns:a16="http://schemas.microsoft.com/office/drawing/2014/main" id="{AB02EBFA-2B75-4A74-95C7-8DCA4BA780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94122"/>
            <a:ext cx="9906000" cy="5010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59487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e 30">
            <a:extLst>
              <a:ext uri="{FF2B5EF4-FFF2-40B4-BE49-F238E27FC236}">
                <a16:creationId xmlns:a16="http://schemas.microsoft.com/office/drawing/2014/main" id="{663B9E18-3E3F-4562-99C1-FB0B2D86EE66}"/>
              </a:ext>
            </a:extLst>
          </p:cNvPr>
          <p:cNvGrpSpPr/>
          <p:nvPr/>
        </p:nvGrpSpPr>
        <p:grpSpPr>
          <a:xfrm>
            <a:off x="0" y="201892"/>
            <a:ext cx="2293592" cy="1115358"/>
            <a:chOff x="128464" y="140318"/>
            <a:chExt cx="2293592" cy="1115358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F8E65669-FB95-4B42-B45F-F0EBBEE1CEE3}"/>
                </a:ext>
              </a:extLst>
            </p:cNvPr>
            <p:cNvSpPr/>
            <p:nvPr/>
          </p:nvSpPr>
          <p:spPr>
            <a:xfrm rot="465097">
              <a:off x="265840" y="140318"/>
              <a:ext cx="2156216" cy="1115358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43172492-7DC3-4EB4-BC1B-964668CADE21}"/>
                </a:ext>
              </a:extLst>
            </p:cNvPr>
            <p:cNvSpPr/>
            <p:nvPr/>
          </p:nvSpPr>
          <p:spPr>
            <a:xfrm>
              <a:off x="128464" y="188640"/>
              <a:ext cx="2160240" cy="100811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414AD54C-A822-4025-AAA7-E30481B54BB3}"/>
                </a:ext>
              </a:extLst>
            </p:cNvPr>
            <p:cNvSpPr txBox="1"/>
            <p:nvPr/>
          </p:nvSpPr>
          <p:spPr>
            <a:xfrm>
              <a:off x="128464" y="404664"/>
              <a:ext cx="221669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800" b="1" dirty="0">
                  <a:solidFill>
                    <a:schemeClr val="accent1">
                      <a:lumMod val="75000"/>
                    </a:schemeClr>
                  </a:solidFill>
                  <a:latin typeface="KG Primary Whimsy" pitchFamily="2" charset="0"/>
                </a:rPr>
                <a:t>entrainement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D59D3729-4469-4714-9FDE-A2738723BFBB}"/>
                </a:ext>
              </a:extLst>
            </p:cNvPr>
            <p:cNvSpPr/>
            <p:nvPr/>
          </p:nvSpPr>
          <p:spPr>
            <a:xfrm>
              <a:off x="200472" y="260648"/>
              <a:ext cx="2016224" cy="864096"/>
            </a:xfrm>
            <a:prstGeom prst="rect">
              <a:avLst/>
            </a:prstGeom>
            <a:noFill/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pic>
        <p:nvPicPr>
          <p:cNvPr id="3" name="Image 2">
            <a:extLst>
              <a:ext uri="{FF2B5EF4-FFF2-40B4-BE49-F238E27FC236}">
                <a16:creationId xmlns:a16="http://schemas.microsoft.com/office/drawing/2014/main" id="{09D3AD1F-E452-4E2B-BDD9-4EFF19B63E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01304"/>
            <a:ext cx="9906000" cy="3055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793870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16</Words>
  <Application>Microsoft Office PowerPoint</Application>
  <PresentationFormat>Format A4 (210 x 297 mm)</PresentationFormat>
  <Paragraphs>13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KG Primary Whimsy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Claire Butaux</dc:creator>
  <cp:lastModifiedBy>Claire Butaux</cp:lastModifiedBy>
  <cp:revision>4</cp:revision>
  <dcterms:created xsi:type="dcterms:W3CDTF">2019-01-30T12:35:32Z</dcterms:created>
  <dcterms:modified xsi:type="dcterms:W3CDTF">2019-02-06T16:25:52Z</dcterms:modified>
</cp:coreProperties>
</file>