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59" r:id="rId6"/>
    <p:sldId id="261" r:id="rId7"/>
    <p:sldId id="260" r:id="rId8"/>
    <p:sldId id="264" r:id="rId9"/>
    <p:sldId id="265" r:id="rId10"/>
    <p:sldId id="266" r:id="rId11"/>
    <p:sldId id="267" r:id="rId12"/>
    <p:sldId id="268" r:id="rId13"/>
    <p:sldId id="269" r:id="rId1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09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35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15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85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16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35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26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73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59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56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71AD-49C5-4070-A9FA-EC680134C32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ED73-CF0B-43AF-83E8-8676727E0F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51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0">
            <a:extLst>
              <a:ext uri="{FF2B5EF4-FFF2-40B4-BE49-F238E27FC236}">
                <a16:creationId xmlns:a16="http://schemas.microsoft.com/office/drawing/2014/main" id="{48107345-EFF0-43BD-8314-1122D6981380}"/>
              </a:ext>
            </a:extLst>
          </p:cNvPr>
          <p:cNvGrpSpPr/>
          <p:nvPr/>
        </p:nvGrpSpPr>
        <p:grpSpPr>
          <a:xfrm>
            <a:off x="132522" y="175388"/>
            <a:ext cx="1906621" cy="1115358"/>
            <a:chOff x="128464" y="114101"/>
            <a:chExt cx="1906621" cy="111535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B81FEEA-4D3A-4C80-A9E0-EAA1CB447EA0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4A58EA0-C369-48AA-A113-6EFC6EC8D834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9C29567-1EC0-4561-987A-A856EC006529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>
                  <a:solidFill>
                    <a:srgbClr val="FFC000"/>
                  </a:solidFill>
                  <a:latin typeface="KG Primary Whimsy" pitchFamily="2" charset="0"/>
                </a:rPr>
                <a:t>Entrée dans la notion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DE2416B-6C53-4E22-89C4-D4C0AE709746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DF8682B9-C8B2-408D-A994-E589BA748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287" y="404812"/>
            <a:ext cx="7781925" cy="604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8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30">
            <a:extLst>
              <a:ext uri="{FF2B5EF4-FFF2-40B4-BE49-F238E27FC236}">
                <a16:creationId xmlns:a16="http://schemas.microsoft.com/office/drawing/2014/main" id="{663B9E18-3E3F-4562-99C1-FB0B2D86EE66}"/>
              </a:ext>
            </a:extLst>
          </p:cNvPr>
          <p:cNvGrpSpPr/>
          <p:nvPr/>
        </p:nvGrpSpPr>
        <p:grpSpPr>
          <a:xfrm>
            <a:off x="0" y="201892"/>
            <a:ext cx="2293592" cy="1115358"/>
            <a:chOff x="128464" y="140318"/>
            <a:chExt cx="2293592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E65669-FB95-4B42-B45F-F0EBBEE1CEE3}"/>
                </a:ext>
              </a:extLst>
            </p:cNvPr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172492-7DC3-4EB4-BC1B-964668CADE21}"/>
                </a:ext>
              </a:extLst>
            </p:cNvPr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14AD54C-A822-4025-AAA7-E30481B54BB3}"/>
                </a:ext>
              </a:extLst>
            </p:cNvPr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entrainement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9D3729-4469-4714-9FDE-A2738723BFBB}"/>
                </a:ext>
              </a:extLst>
            </p:cNvPr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C52C2089-E6B3-47E9-AA5F-37F69B84D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6208"/>
            <a:ext cx="9906000" cy="438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6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30">
            <a:extLst>
              <a:ext uri="{FF2B5EF4-FFF2-40B4-BE49-F238E27FC236}">
                <a16:creationId xmlns:a16="http://schemas.microsoft.com/office/drawing/2014/main" id="{663B9E18-3E3F-4562-99C1-FB0B2D86EE66}"/>
              </a:ext>
            </a:extLst>
          </p:cNvPr>
          <p:cNvGrpSpPr/>
          <p:nvPr/>
        </p:nvGrpSpPr>
        <p:grpSpPr>
          <a:xfrm>
            <a:off x="0" y="201892"/>
            <a:ext cx="2293592" cy="1115358"/>
            <a:chOff x="128464" y="140318"/>
            <a:chExt cx="2293592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E65669-FB95-4B42-B45F-F0EBBEE1CEE3}"/>
                </a:ext>
              </a:extLst>
            </p:cNvPr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172492-7DC3-4EB4-BC1B-964668CADE21}"/>
                </a:ext>
              </a:extLst>
            </p:cNvPr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14AD54C-A822-4025-AAA7-E30481B54BB3}"/>
                </a:ext>
              </a:extLst>
            </p:cNvPr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entrainement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9D3729-4469-4714-9FDE-A2738723BFBB}"/>
                </a:ext>
              </a:extLst>
            </p:cNvPr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C569C1A2-FFEE-4302-9900-D3B5E21C4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1183"/>
            <a:ext cx="9906000" cy="145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6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30">
            <a:extLst>
              <a:ext uri="{FF2B5EF4-FFF2-40B4-BE49-F238E27FC236}">
                <a16:creationId xmlns:a16="http://schemas.microsoft.com/office/drawing/2014/main" id="{663B9E18-3E3F-4562-99C1-FB0B2D86EE66}"/>
              </a:ext>
            </a:extLst>
          </p:cNvPr>
          <p:cNvGrpSpPr/>
          <p:nvPr/>
        </p:nvGrpSpPr>
        <p:grpSpPr>
          <a:xfrm>
            <a:off x="0" y="201892"/>
            <a:ext cx="2293592" cy="1115358"/>
            <a:chOff x="128464" y="140318"/>
            <a:chExt cx="2293592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E65669-FB95-4B42-B45F-F0EBBEE1CEE3}"/>
                </a:ext>
              </a:extLst>
            </p:cNvPr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172492-7DC3-4EB4-BC1B-964668CADE21}"/>
                </a:ext>
              </a:extLst>
            </p:cNvPr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14AD54C-A822-4025-AAA7-E30481B54BB3}"/>
                </a:ext>
              </a:extLst>
            </p:cNvPr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entrainement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9D3729-4469-4714-9FDE-A2738723BFBB}"/>
                </a:ext>
              </a:extLst>
            </p:cNvPr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EAEA091A-B160-4B28-B1FD-E0B88904E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8256"/>
            <a:ext cx="9906000" cy="364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6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30">
            <a:extLst>
              <a:ext uri="{FF2B5EF4-FFF2-40B4-BE49-F238E27FC236}">
                <a16:creationId xmlns:a16="http://schemas.microsoft.com/office/drawing/2014/main" id="{663B9E18-3E3F-4562-99C1-FB0B2D86EE66}"/>
              </a:ext>
            </a:extLst>
          </p:cNvPr>
          <p:cNvGrpSpPr/>
          <p:nvPr/>
        </p:nvGrpSpPr>
        <p:grpSpPr>
          <a:xfrm>
            <a:off x="0" y="201892"/>
            <a:ext cx="2293592" cy="1115358"/>
            <a:chOff x="128464" y="140318"/>
            <a:chExt cx="2293592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E65669-FB95-4B42-B45F-F0EBBEE1CEE3}"/>
                </a:ext>
              </a:extLst>
            </p:cNvPr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172492-7DC3-4EB4-BC1B-964668CADE21}"/>
                </a:ext>
              </a:extLst>
            </p:cNvPr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14AD54C-A822-4025-AAA7-E30481B54BB3}"/>
                </a:ext>
              </a:extLst>
            </p:cNvPr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entrainement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9D3729-4469-4714-9FDE-A2738723BFBB}"/>
                </a:ext>
              </a:extLst>
            </p:cNvPr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1B327206-F646-4603-BE9B-3B21EA4B9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0982"/>
            <a:ext cx="9906000" cy="419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4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15">
            <a:extLst>
              <a:ext uri="{FF2B5EF4-FFF2-40B4-BE49-F238E27FC236}">
                <a16:creationId xmlns:a16="http://schemas.microsoft.com/office/drawing/2014/main" id="{ED469D0D-3138-44E0-8ABE-256BB169A7F9}"/>
              </a:ext>
            </a:extLst>
          </p:cNvPr>
          <p:cNvGrpSpPr/>
          <p:nvPr/>
        </p:nvGrpSpPr>
        <p:grpSpPr>
          <a:xfrm>
            <a:off x="117106" y="162136"/>
            <a:ext cx="1906621" cy="1115358"/>
            <a:chOff x="128464" y="114101"/>
            <a:chExt cx="1906621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825B33C-44C9-4EE7-8EA9-63D84BD77BD2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7ED73D-FBC3-45B9-9A99-9F08304C6D4A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8C06D9B8-E7EE-40FA-B432-3AE6B417EA66}"/>
                </a:ext>
              </a:extLst>
            </p:cNvPr>
            <p:cNvSpPr txBox="1"/>
            <p:nvPr/>
          </p:nvSpPr>
          <p:spPr>
            <a:xfrm>
              <a:off x="264704" y="492641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accent6">
                      <a:lumMod val="50000"/>
                    </a:schemeClr>
                  </a:solidFill>
                  <a:latin typeface="KG Primary Whimsy" pitchFamily="2" charset="0"/>
                </a:rPr>
                <a:t>manipulation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4A8112A-516B-4910-AFD0-E2AC788DDE8B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FB2B1516-3EA6-4AAA-8891-89E8EC0120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11" r="14128" b="75730"/>
          <a:stretch/>
        </p:blipFill>
        <p:spPr>
          <a:xfrm>
            <a:off x="1017048" y="2126650"/>
            <a:ext cx="7871903" cy="223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0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15">
            <a:extLst>
              <a:ext uri="{FF2B5EF4-FFF2-40B4-BE49-F238E27FC236}">
                <a16:creationId xmlns:a16="http://schemas.microsoft.com/office/drawing/2014/main" id="{ED469D0D-3138-44E0-8ABE-256BB169A7F9}"/>
              </a:ext>
            </a:extLst>
          </p:cNvPr>
          <p:cNvGrpSpPr/>
          <p:nvPr/>
        </p:nvGrpSpPr>
        <p:grpSpPr>
          <a:xfrm>
            <a:off x="117106" y="162136"/>
            <a:ext cx="1906621" cy="1115358"/>
            <a:chOff x="128464" y="114101"/>
            <a:chExt cx="1906621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825B33C-44C9-4EE7-8EA9-63D84BD77BD2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7ED73D-FBC3-45B9-9A99-9F08304C6D4A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8C06D9B8-E7EE-40FA-B432-3AE6B417EA66}"/>
                </a:ext>
              </a:extLst>
            </p:cNvPr>
            <p:cNvSpPr txBox="1"/>
            <p:nvPr/>
          </p:nvSpPr>
          <p:spPr>
            <a:xfrm>
              <a:off x="264704" y="492641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accent6">
                      <a:lumMod val="50000"/>
                    </a:schemeClr>
                  </a:solidFill>
                  <a:latin typeface="KG Primary Whimsy" pitchFamily="2" charset="0"/>
                </a:rPr>
                <a:t>manipulation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4A8112A-516B-4910-AFD0-E2AC788DDE8B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1264F46C-5824-4391-A362-BE6FE688F8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85" t="42215" r="10540" b="37834"/>
          <a:stretch/>
        </p:blipFill>
        <p:spPr>
          <a:xfrm>
            <a:off x="887105" y="2317450"/>
            <a:ext cx="8568519" cy="180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6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15">
            <a:extLst>
              <a:ext uri="{FF2B5EF4-FFF2-40B4-BE49-F238E27FC236}">
                <a16:creationId xmlns:a16="http://schemas.microsoft.com/office/drawing/2014/main" id="{ED469D0D-3138-44E0-8ABE-256BB169A7F9}"/>
              </a:ext>
            </a:extLst>
          </p:cNvPr>
          <p:cNvGrpSpPr/>
          <p:nvPr/>
        </p:nvGrpSpPr>
        <p:grpSpPr>
          <a:xfrm>
            <a:off x="117106" y="162136"/>
            <a:ext cx="1906621" cy="1115358"/>
            <a:chOff x="128464" y="114101"/>
            <a:chExt cx="1906621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825B33C-44C9-4EE7-8EA9-63D84BD77BD2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7ED73D-FBC3-45B9-9A99-9F08304C6D4A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8C06D9B8-E7EE-40FA-B432-3AE6B417EA66}"/>
                </a:ext>
              </a:extLst>
            </p:cNvPr>
            <p:cNvSpPr txBox="1"/>
            <p:nvPr/>
          </p:nvSpPr>
          <p:spPr>
            <a:xfrm>
              <a:off x="264704" y="492641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accent6">
                      <a:lumMod val="50000"/>
                    </a:schemeClr>
                  </a:solidFill>
                  <a:latin typeface="KG Primary Whimsy" pitchFamily="2" charset="0"/>
                </a:rPr>
                <a:t>manipulation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4A8112A-516B-4910-AFD0-E2AC788DDE8B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2B3FB7B7-E498-481F-BF61-4161A9E1F4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730"/>
          <a:stretch/>
        </p:blipFill>
        <p:spPr>
          <a:xfrm>
            <a:off x="-1" y="2056599"/>
            <a:ext cx="9932623" cy="194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45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25">
            <a:extLst>
              <a:ext uri="{FF2B5EF4-FFF2-40B4-BE49-F238E27FC236}">
                <a16:creationId xmlns:a16="http://schemas.microsoft.com/office/drawing/2014/main" id="{BE778099-32D7-47AE-B27B-C3C218E696C6}"/>
              </a:ext>
            </a:extLst>
          </p:cNvPr>
          <p:cNvGrpSpPr/>
          <p:nvPr/>
        </p:nvGrpSpPr>
        <p:grpSpPr>
          <a:xfrm>
            <a:off x="143746" y="148884"/>
            <a:ext cx="1906621" cy="1115358"/>
            <a:chOff x="128464" y="114101"/>
            <a:chExt cx="1906621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8DED0FF-0F5A-4022-BF9D-B2BA92C2AA02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FB90E0D-6540-43EB-A296-1CACE326AD97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3745444-3823-4CE6-B105-45AEDDB57EEF}"/>
                </a:ext>
              </a:extLst>
            </p:cNvPr>
            <p:cNvSpPr txBox="1"/>
            <p:nvPr/>
          </p:nvSpPr>
          <p:spPr>
            <a:xfrm>
              <a:off x="272480" y="447926"/>
              <a:ext cx="15121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0000"/>
                  </a:solidFill>
                  <a:latin typeface="KG Primary Whimsy" pitchFamily="2" charset="0"/>
                </a:rPr>
                <a:t>leçon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437AFD6-288A-4377-8CEA-DC62F790E549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6F5DEBA5-AC98-469E-8092-D22249B03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11" y="583835"/>
            <a:ext cx="7743825" cy="6477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62383AC-04C8-40AB-95F5-29A6B5976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632" y="1927397"/>
            <a:ext cx="81534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0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25">
            <a:extLst>
              <a:ext uri="{FF2B5EF4-FFF2-40B4-BE49-F238E27FC236}">
                <a16:creationId xmlns:a16="http://schemas.microsoft.com/office/drawing/2014/main" id="{BE778099-32D7-47AE-B27B-C3C218E696C6}"/>
              </a:ext>
            </a:extLst>
          </p:cNvPr>
          <p:cNvGrpSpPr/>
          <p:nvPr/>
        </p:nvGrpSpPr>
        <p:grpSpPr>
          <a:xfrm>
            <a:off x="143746" y="148884"/>
            <a:ext cx="1906621" cy="1115358"/>
            <a:chOff x="128464" y="114101"/>
            <a:chExt cx="1906621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8DED0FF-0F5A-4022-BF9D-B2BA92C2AA02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FB90E0D-6540-43EB-A296-1CACE326AD97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3745444-3823-4CE6-B105-45AEDDB57EEF}"/>
                </a:ext>
              </a:extLst>
            </p:cNvPr>
            <p:cNvSpPr txBox="1"/>
            <p:nvPr/>
          </p:nvSpPr>
          <p:spPr>
            <a:xfrm>
              <a:off x="272480" y="447926"/>
              <a:ext cx="15121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0000"/>
                  </a:solidFill>
                  <a:latin typeface="KG Primary Whimsy" pitchFamily="2" charset="0"/>
                </a:rPr>
                <a:t>leçon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437AFD6-288A-4377-8CEA-DC62F790E549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6F5DEBA5-AC98-469E-8092-D22249B03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11" y="583835"/>
            <a:ext cx="7743825" cy="6477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2A6CC33-D74F-4C02-B03F-60ABA9488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632" y="1379883"/>
            <a:ext cx="782002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4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30">
            <a:extLst>
              <a:ext uri="{FF2B5EF4-FFF2-40B4-BE49-F238E27FC236}">
                <a16:creationId xmlns:a16="http://schemas.microsoft.com/office/drawing/2014/main" id="{663B9E18-3E3F-4562-99C1-FB0B2D86EE66}"/>
              </a:ext>
            </a:extLst>
          </p:cNvPr>
          <p:cNvGrpSpPr/>
          <p:nvPr/>
        </p:nvGrpSpPr>
        <p:grpSpPr>
          <a:xfrm>
            <a:off x="0" y="201892"/>
            <a:ext cx="2293592" cy="1115358"/>
            <a:chOff x="128464" y="140318"/>
            <a:chExt cx="2293592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E65669-FB95-4B42-B45F-F0EBBEE1CEE3}"/>
                </a:ext>
              </a:extLst>
            </p:cNvPr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172492-7DC3-4EB4-BC1B-964668CADE21}"/>
                </a:ext>
              </a:extLst>
            </p:cNvPr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14AD54C-A822-4025-AAA7-E30481B54BB3}"/>
                </a:ext>
              </a:extLst>
            </p:cNvPr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entrainement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9D3729-4469-4714-9FDE-A2738723BFBB}"/>
                </a:ext>
              </a:extLst>
            </p:cNvPr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071D58A3-3566-47EE-9E25-8329D1E31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7727"/>
            <a:ext cx="9906000" cy="551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07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30">
            <a:extLst>
              <a:ext uri="{FF2B5EF4-FFF2-40B4-BE49-F238E27FC236}">
                <a16:creationId xmlns:a16="http://schemas.microsoft.com/office/drawing/2014/main" id="{663B9E18-3E3F-4562-99C1-FB0B2D86EE66}"/>
              </a:ext>
            </a:extLst>
          </p:cNvPr>
          <p:cNvGrpSpPr/>
          <p:nvPr/>
        </p:nvGrpSpPr>
        <p:grpSpPr>
          <a:xfrm>
            <a:off x="0" y="201892"/>
            <a:ext cx="2293592" cy="1115358"/>
            <a:chOff x="128464" y="140318"/>
            <a:chExt cx="2293592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E65669-FB95-4B42-B45F-F0EBBEE1CEE3}"/>
                </a:ext>
              </a:extLst>
            </p:cNvPr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172492-7DC3-4EB4-BC1B-964668CADE21}"/>
                </a:ext>
              </a:extLst>
            </p:cNvPr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14AD54C-A822-4025-AAA7-E30481B54BB3}"/>
                </a:ext>
              </a:extLst>
            </p:cNvPr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entrainement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9D3729-4469-4714-9FDE-A2738723BFBB}"/>
                </a:ext>
              </a:extLst>
            </p:cNvPr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AB02EBFA-2B75-4A74-95C7-8DCA4BA78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4122"/>
            <a:ext cx="9906000" cy="501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4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30">
            <a:extLst>
              <a:ext uri="{FF2B5EF4-FFF2-40B4-BE49-F238E27FC236}">
                <a16:creationId xmlns:a16="http://schemas.microsoft.com/office/drawing/2014/main" id="{663B9E18-3E3F-4562-99C1-FB0B2D86EE66}"/>
              </a:ext>
            </a:extLst>
          </p:cNvPr>
          <p:cNvGrpSpPr/>
          <p:nvPr/>
        </p:nvGrpSpPr>
        <p:grpSpPr>
          <a:xfrm>
            <a:off x="0" y="201892"/>
            <a:ext cx="2293592" cy="1115358"/>
            <a:chOff x="128464" y="140318"/>
            <a:chExt cx="2293592" cy="11153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E65669-FB95-4B42-B45F-F0EBBEE1CEE3}"/>
                </a:ext>
              </a:extLst>
            </p:cNvPr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172492-7DC3-4EB4-BC1B-964668CADE21}"/>
                </a:ext>
              </a:extLst>
            </p:cNvPr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14AD54C-A822-4025-AAA7-E30481B54BB3}"/>
                </a:ext>
              </a:extLst>
            </p:cNvPr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entrainement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9D3729-4469-4714-9FDE-A2738723BFBB}"/>
                </a:ext>
              </a:extLst>
            </p:cNvPr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09D3AD1F-E452-4E2B-BDD9-4EFF19B63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1304"/>
            <a:ext cx="9906000" cy="305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38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16</Words>
  <Application>Microsoft Office PowerPoint</Application>
  <PresentationFormat>Format A4 (210 x 297 mm)</PresentationFormat>
  <Paragraphs>13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KG Primary Whimsy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Claire Butaux</cp:lastModifiedBy>
  <cp:revision>4</cp:revision>
  <dcterms:created xsi:type="dcterms:W3CDTF">2019-01-30T12:35:32Z</dcterms:created>
  <dcterms:modified xsi:type="dcterms:W3CDTF">2019-02-06T16:25:52Z</dcterms:modified>
</cp:coreProperties>
</file>