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691813" cy="7559675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6E1E3-5DEA-4E3B-BAA0-4CBCC05FAED4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5438C-D108-434C-BA23-3FC32A0F05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80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5438C-D108-434C-BA23-3FC32A0F055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15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5438C-D108-434C-BA23-3FC32A0F055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69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5438C-D108-434C-BA23-3FC32A0F055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78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5438C-D108-434C-BA23-3FC32A0F055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334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5438C-D108-434C-BA23-3FC32A0F055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734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5438C-D108-434C-BA23-3FC32A0F055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4E54-EB19-49B7-A094-DAE8C6AAA47E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C63E-D89E-4CD6-913C-C7B8727B9E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21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4E54-EB19-49B7-A094-DAE8C6AAA47E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C63E-D89E-4CD6-913C-C7B8727B9E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57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4E54-EB19-49B7-A094-DAE8C6AAA47E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C63E-D89E-4CD6-913C-C7B8727B9E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38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4E54-EB19-49B7-A094-DAE8C6AAA47E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C63E-D89E-4CD6-913C-C7B8727B9E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6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4E54-EB19-49B7-A094-DAE8C6AAA47E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C63E-D89E-4CD6-913C-C7B8727B9E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56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4E54-EB19-49B7-A094-DAE8C6AAA47E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C63E-D89E-4CD6-913C-C7B8727B9E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64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4E54-EB19-49B7-A094-DAE8C6AAA47E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C63E-D89E-4CD6-913C-C7B8727B9E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23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4E54-EB19-49B7-A094-DAE8C6AAA47E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C63E-D89E-4CD6-913C-C7B8727B9E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10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4E54-EB19-49B7-A094-DAE8C6AAA47E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C63E-D89E-4CD6-913C-C7B8727B9E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545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4E54-EB19-49B7-A094-DAE8C6AAA47E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C63E-D89E-4CD6-913C-C7B8727B9E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34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4E54-EB19-49B7-A094-DAE8C6AAA47E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1C63E-D89E-4CD6-913C-C7B8727B9E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79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44E54-EB19-49B7-A094-DAE8C6AAA47E}" type="datetimeFigureOut">
              <a:rPr lang="fr-FR" smtClean="0"/>
              <a:t>07/04/2019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1C63E-D89E-4CD6-913C-C7B8727B9E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1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7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7.pn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61341"/>
              </p:ext>
            </p:extLst>
          </p:nvPr>
        </p:nvGraphicFramePr>
        <p:xfrm>
          <a:off x="181986" y="3306896"/>
          <a:ext cx="10319844" cy="331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9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9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68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1603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un rub</a:t>
                      </a:r>
                      <a:r>
                        <a:rPr lang="fr-FR" sz="2400" b="1" dirty="0"/>
                        <a:t>an</a:t>
                      </a:r>
                      <a:endParaRPr lang="fr-FR" sz="2400" dirty="0"/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ch</a:t>
                      </a:r>
                      <a:r>
                        <a:rPr lang="fr-FR" sz="2400" b="1" dirty="0"/>
                        <a:t>an</a:t>
                      </a:r>
                      <a:r>
                        <a:rPr lang="fr-FR" sz="2400" dirty="0"/>
                        <a:t>son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pend</a:t>
                      </a:r>
                      <a:r>
                        <a:rPr lang="fr-FR" sz="2400" b="1" dirty="0"/>
                        <a:t>an</a:t>
                      </a:r>
                      <a:r>
                        <a:rPr lang="fr-FR" sz="2400" dirty="0"/>
                        <a:t>t</a:t>
                      </a:r>
                    </a:p>
                    <a:p>
                      <a:r>
                        <a:rPr lang="fr-FR" sz="2400" dirty="0"/>
                        <a:t>l’écr</a:t>
                      </a:r>
                      <a:r>
                        <a:rPr lang="fr-FR" sz="2400" b="1" dirty="0"/>
                        <a:t>an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le v</a:t>
                      </a:r>
                      <a:r>
                        <a:rPr lang="fr-FR" sz="2400" b="1" dirty="0"/>
                        <a:t>en</a:t>
                      </a:r>
                      <a:r>
                        <a:rPr lang="fr-FR" sz="2400" dirty="0"/>
                        <a:t>tre</a:t>
                      </a:r>
                    </a:p>
                    <a:p>
                      <a:r>
                        <a:rPr lang="fr-FR" sz="2400" dirty="0"/>
                        <a:t>un m</a:t>
                      </a:r>
                      <a:r>
                        <a:rPr lang="fr-FR" sz="2400" b="1" dirty="0"/>
                        <a:t>en</a:t>
                      </a:r>
                      <a:r>
                        <a:rPr lang="fr-FR" sz="2400" dirty="0"/>
                        <a:t>ton</a:t>
                      </a:r>
                    </a:p>
                    <a:p>
                      <a:r>
                        <a:rPr lang="fr-FR" sz="2400" dirty="0"/>
                        <a:t>un pim</a:t>
                      </a:r>
                      <a:r>
                        <a:rPr lang="fr-FR" sz="2400" b="1" dirty="0"/>
                        <a:t>en</a:t>
                      </a:r>
                      <a:r>
                        <a:rPr lang="fr-FR" sz="2400" dirty="0"/>
                        <a:t>t</a:t>
                      </a:r>
                    </a:p>
                    <a:p>
                      <a:r>
                        <a:rPr lang="fr-FR" sz="2400" dirty="0"/>
                        <a:t>cont</a:t>
                      </a:r>
                      <a:r>
                        <a:rPr lang="fr-FR" sz="2400" b="1" dirty="0"/>
                        <a:t>en</a:t>
                      </a:r>
                      <a:r>
                        <a:rPr lang="fr-FR" sz="2400" dirty="0"/>
                        <a:t>t</a:t>
                      </a:r>
                    </a:p>
                    <a:p>
                      <a:r>
                        <a:rPr lang="fr-FR" sz="2400" b="1" dirty="0"/>
                        <a:t>en</a:t>
                      </a:r>
                      <a:r>
                        <a:rPr lang="fr-FR" sz="2400" dirty="0"/>
                        <a:t>semble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du j</a:t>
                      </a:r>
                      <a:r>
                        <a:rPr lang="fr-FR" sz="2400" b="1" baseline="0" dirty="0"/>
                        <a:t>am</a:t>
                      </a:r>
                      <a:r>
                        <a:rPr lang="fr-FR" sz="2400" dirty="0"/>
                        <a:t>bon</a:t>
                      </a:r>
                    </a:p>
                    <a:p>
                      <a:r>
                        <a:rPr lang="fr-FR" sz="2400" dirty="0"/>
                        <a:t>un ch</a:t>
                      </a:r>
                      <a:r>
                        <a:rPr lang="fr-FR" sz="2400" b="1" baseline="0" dirty="0"/>
                        <a:t>am</a:t>
                      </a:r>
                      <a:r>
                        <a:rPr lang="fr-FR" sz="2400" dirty="0"/>
                        <a:t>pion</a:t>
                      </a:r>
                    </a:p>
                    <a:p>
                      <a:r>
                        <a:rPr lang="fr-FR" sz="2400" dirty="0"/>
                        <a:t>une</a:t>
                      </a:r>
                      <a:r>
                        <a:rPr lang="fr-FR" sz="2400" baseline="0" dirty="0"/>
                        <a:t> l</a:t>
                      </a:r>
                      <a:r>
                        <a:rPr lang="fr-FR" sz="2400" b="1" baseline="0" dirty="0"/>
                        <a:t>am</a:t>
                      </a:r>
                      <a:r>
                        <a:rPr lang="fr-FR" sz="2400" baseline="0" dirty="0"/>
                        <a:t>pe</a:t>
                      </a:r>
                    </a:p>
                    <a:p>
                      <a:r>
                        <a:rPr lang="fr-FR" sz="2400" baseline="0" dirty="0"/>
                        <a:t>la j</a:t>
                      </a:r>
                      <a:r>
                        <a:rPr lang="fr-FR" sz="2400" b="1" baseline="0" dirty="0"/>
                        <a:t>am</a:t>
                      </a:r>
                      <a:r>
                        <a:rPr lang="fr-FR" sz="2400" baseline="0" dirty="0"/>
                        <a:t>be</a:t>
                      </a:r>
                    </a:p>
                    <a:p>
                      <a:r>
                        <a:rPr lang="fr-FR" sz="2400" baseline="0" dirty="0"/>
                        <a:t>une ch</a:t>
                      </a:r>
                      <a:r>
                        <a:rPr lang="fr-FR" sz="2400" b="1" baseline="0" dirty="0"/>
                        <a:t>am</a:t>
                      </a:r>
                      <a:r>
                        <a:rPr lang="fr-FR" sz="2400" baseline="0" dirty="0"/>
                        <a:t>bre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la t</a:t>
                      </a:r>
                      <a:r>
                        <a:rPr lang="fr-FR" sz="2400" b="1" dirty="0"/>
                        <a:t>em</a:t>
                      </a:r>
                      <a:r>
                        <a:rPr lang="fr-FR" sz="2400" dirty="0"/>
                        <a:t>pête</a:t>
                      </a:r>
                    </a:p>
                    <a:p>
                      <a:r>
                        <a:rPr lang="fr-FR" sz="2400" dirty="0"/>
                        <a:t>un </a:t>
                      </a:r>
                      <a:r>
                        <a:rPr lang="fr-FR" sz="2400" dirty="0" err="1"/>
                        <a:t>médicam</a:t>
                      </a:r>
                      <a:r>
                        <a:rPr lang="fr-FR" sz="2400" b="1" dirty="0" err="1"/>
                        <a:t>em</a:t>
                      </a:r>
                      <a:r>
                        <a:rPr lang="fr-FR" sz="2400" dirty="0" err="1"/>
                        <a:t>t</a:t>
                      </a:r>
                      <a:endParaRPr lang="fr-FR" sz="2400" dirty="0"/>
                    </a:p>
                    <a:p>
                      <a:r>
                        <a:rPr lang="fr-FR" sz="2400" dirty="0"/>
                        <a:t>tr</a:t>
                      </a:r>
                      <a:r>
                        <a:rPr lang="fr-FR" sz="2400" b="1" dirty="0"/>
                        <a:t>em</a:t>
                      </a:r>
                      <a:r>
                        <a:rPr lang="fr-FR" sz="2400" dirty="0"/>
                        <a:t>per</a:t>
                      </a:r>
                    </a:p>
                    <a:p>
                      <a:r>
                        <a:rPr lang="fr-FR" sz="2400" dirty="0"/>
                        <a:t>ens</a:t>
                      </a:r>
                      <a:r>
                        <a:rPr lang="fr-FR" sz="2400" b="1" dirty="0"/>
                        <a:t>em</a:t>
                      </a:r>
                      <a:r>
                        <a:rPr lang="fr-FR" sz="2400" dirty="0"/>
                        <a:t>ble</a:t>
                      </a:r>
                    </a:p>
                    <a:p>
                      <a:r>
                        <a:rPr lang="fr-FR" sz="2400" b="1" dirty="0"/>
                        <a:t>em</a:t>
                      </a:r>
                      <a:r>
                        <a:rPr lang="fr-FR" sz="2400" dirty="0"/>
                        <a:t>brasser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05589" y="367980"/>
            <a:ext cx="157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lphonetic" panose="00000400000000000000" pitchFamily="2" charset="0"/>
              </a:rPr>
              <a:t>[B]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99933"/>
              </p:ext>
            </p:extLst>
          </p:nvPr>
        </p:nvGraphicFramePr>
        <p:xfrm>
          <a:off x="211138" y="3243110"/>
          <a:ext cx="10236903" cy="1346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31004" y="3539717"/>
            <a:ext cx="18984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an </a:t>
            </a:r>
            <a:r>
              <a:rPr lang="fr-FR" sz="6000" dirty="0" err="1">
                <a:latin typeface="Cursive standard" pitchFamily="2" charset="0"/>
              </a:rPr>
              <a:t>an</a:t>
            </a:r>
            <a:endParaRPr lang="fr-FR" sz="9600" dirty="0">
              <a:latin typeface="Cursive standard" pitchFamily="2" charset="0"/>
            </a:endParaRPr>
          </a:p>
          <a:p>
            <a:pPr algn="ctr"/>
            <a:endParaRPr lang="fr-FR" sz="4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3184281" y="3539717"/>
            <a:ext cx="1620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en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>
                <a:latin typeface="Cursive standard" pitchFamily="2" charset="0"/>
              </a:rPr>
              <a:t>en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5635230" y="3539717"/>
            <a:ext cx="22403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latin typeface="Century Gothic" panose="020B0502020202020204" pitchFamily="34" charset="0"/>
              </a:rPr>
              <a:t>am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am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7890108" y="3520362"/>
            <a:ext cx="26117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latin typeface="Century Gothic" panose="020B0502020202020204" pitchFamily="34" charset="0"/>
              </a:rPr>
              <a:t>em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em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42" name="ZoneTexte 41"/>
          <p:cNvSpPr txBox="1"/>
          <p:nvPr/>
        </p:nvSpPr>
        <p:spPr>
          <a:xfrm>
            <a:off x="3167168" y="1090022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m</a:t>
            </a:r>
            <a:r>
              <a:rPr lang="fr-FR" sz="1600" b="1" dirty="0">
                <a:solidFill>
                  <a:srgbClr val="FF0066"/>
                </a:solidFill>
              </a:rPr>
              <a:t>an</a:t>
            </a:r>
            <a:r>
              <a:rPr lang="fr-FR" sz="1600" dirty="0"/>
              <a:t>teau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804857" y="1081589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une t</a:t>
            </a:r>
            <a:r>
              <a:rPr lang="fr-FR" sz="1600" b="1" dirty="0">
                <a:solidFill>
                  <a:srgbClr val="FF0066"/>
                </a:solidFill>
              </a:rPr>
              <a:t>en</a:t>
            </a:r>
            <a:r>
              <a:rPr lang="fr-FR" sz="1600" dirty="0"/>
              <a:t>te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867752" y="1077890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une </a:t>
            </a:r>
            <a:r>
              <a:rPr lang="fr-FR" sz="1600" b="1" dirty="0">
                <a:solidFill>
                  <a:srgbClr val="FF0066"/>
                </a:solidFill>
              </a:rPr>
              <a:t>am</a:t>
            </a:r>
            <a:r>
              <a:rPr lang="fr-FR" sz="1600" dirty="0"/>
              <a:t>bulance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8744457" y="1085080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 cam</a:t>
            </a:r>
            <a:r>
              <a:rPr lang="fr-FR" sz="1600" b="1" dirty="0">
                <a:solidFill>
                  <a:srgbClr val="FF0066"/>
                </a:solidFill>
              </a:rPr>
              <a:t>em</a:t>
            </a:r>
            <a:r>
              <a:rPr lang="fr-FR" sz="1600" dirty="0"/>
              <a:t>bert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56044" y="1479129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36839" y="283646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79763" y="1907578"/>
            <a:ext cx="989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r</a:t>
            </a:r>
            <a:r>
              <a:rPr lang="fr-FR" sz="2400" b="1" dirty="0" err="1">
                <a:latin typeface="Century Gothic" panose="020B0502020202020204" pitchFamily="34" charset="0"/>
              </a:rPr>
              <a:t>an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l</a:t>
            </a:r>
            <a:r>
              <a:rPr lang="fr-FR" sz="2400" b="1" dirty="0" err="1">
                <a:latin typeface="Century Gothic" panose="020B0502020202020204" pitchFamily="34" charset="0"/>
              </a:rPr>
              <a:t>en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s</a:t>
            </a:r>
            <a:r>
              <a:rPr lang="fr-FR" sz="2400" b="1" dirty="0" err="1">
                <a:latin typeface="Century Gothic" panose="020B0502020202020204" pitchFamily="34" charset="0"/>
              </a:rPr>
              <a:t>an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v</a:t>
            </a:r>
            <a:r>
              <a:rPr lang="fr-FR" sz="2400" b="1" dirty="0" err="1">
                <a:latin typeface="Century Gothic" panose="020B0502020202020204" pitchFamily="34" charset="0"/>
              </a:rPr>
              <a:t>en</a:t>
            </a:r>
            <a:r>
              <a:rPr lang="fr-FR" sz="2400" dirty="0">
                <a:latin typeface="Century Gothic" panose="020B0502020202020204" pitchFamily="34" charset="0"/>
              </a:rPr>
              <a:t>   ch</a:t>
            </a:r>
            <a:r>
              <a:rPr lang="fr-FR" sz="2400" b="1" dirty="0">
                <a:latin typeface="Century Gothic" panose="020B0502020202020204" pitchFamily="34" charset="0"/>
              </a:rPr>
              <a:t>am</a:t>
            </a:r>
            <a:r>
              <a:rPr lang="fr-FR" sz="2400" dirty="0">
                <a:latin typeface="Century Gothic" panose="020B0502020202020204" pitchFamily="34" charset="0"/>
              </a:rPr>
              <a:t>   t</a:t>
            </a:r>
            <a:r>
              <a:rPr lang="fr-FR" sz="2400" b="1" dirty="0">
                <a:latin typeface="Century Gothic" panose="020B0502020202020204" pitchFamily="34" charset="0"/>
              </a:rPr>
              <a:t>em</a:t>
            </a:r>
            <a:r>
              <a:rPr lang="fr-FR" sz="2400" dirty="0">
                <a:latin typeface="Century Gothic" panose="020B0502020202020204" pitchFamily="34" charset="0"/>
              </a:rPr>
              <a:t>   d</a:t>
            </a:r>
            <a:r>
              <a:rPr lang="fr-FR" sz="2400" b="1" dirty="0">
                <a:latin typeface="Century Gothic" panose="020B0502020202020204" pitchFamily="34" charset="0"/>
              </a:rPr>
              <a:t>an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f</a:t>
            </a:r>
            <a:r>
              <a:rPr lang="fr-FR" sz="2400" b="1" dirty="0" err="1">
                <a:latin typeface="Century Gothic" panose="020B0502020202020204" pitchFamily="34" charset="0"/>
              </a:rPr>
              <a:t>em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n</a:t>
            </a:r>
            <a:r>
              <a:rPr lang="fr-FR" sz="2400" b="1" dirty="0" err="1">
                <a:latin typeface="Century Gothic" panose="020B0502020202020204" pitchFamily="34" charset="0"/>
              </a:rPr>
              <a:t>am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p</a:t>
            </a:r>
            <a:r>
              <a:rPr lang="fr-FR" sz="2400" b="1" dirty="0" err="1">
                <a:latin typeface="Century Gothic" panose="020B0502020202020204" pitchFamily="34" charset="0"/>
              </a:rPr>
              <a:t>en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53" name="Étoile à 5 branches 52"/>
          <p:cNvSpPr/>
          <p:nvPr/>
        </p:nvSpPr>
        <p:spPr>
          <a:xfrm>
            <a:off x="378639" y="205131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Étoile à 5 branches 53"/>
          <p:cNvSpPr/>
          <p:nvPr/>
        </p:nvSpPr>
        <p:spPr>
          <a:xfrm>
            <a:off x="211138" y="246624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Étoile à 5 branches 54"/>
          <p:cNvSpPr/>
          <p:nvPr/>
        </p:nvSpPr>
        <p:spPr>
          <a:xfrm>
            <a:off x="465911" y="246624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Image 55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4" y="283683"/>
            <a:ext cx="1109980" cy="110998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97" y="212908"/>
            <a:ext cx="763144" cy="836322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20" y="212908"/>
            <a:ext cx="1182058" cy="905406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62" y="254420"/>
            <a:ext cx="1644763" cy="822382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887" y="0"/>
            <a:ext cx="1119187" cy="1119187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779763" y="2291571"/>
            <a:ext cx="989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latin typeface="Century Gothic" panose="020B0502020202020204" pitchFamily="34" charset="0"/>
              </a:rPr>
              <a:t>em</a:t>
            </a:r>
            <a:r>
              <a:rPr lang="fr-FR" sz="2400" dirty="0" err="1">
                <a:latin typeface="Century Gothic" panose="020B0502020202020204" pitchFamily="34" charset="0"/>
              </a:rPr>
              <a:t>pi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b="1" dirty="0">
                <a:latin typeface="Century Gothic" panose="020B0502020202020204" pitchFamily="34" charset="0"/>
              </a:rPr>
              <a:t>am</a:t>
            </a:r>
            <a:r>
              <a:rPr lang="fr-FR" sz="2400" dirty="0">
                <a:latin typeface="Century Gothic" panose="020B0502020202020204" pitchFamily="34" charset="0"/>
              </a:rPr>
              <a:t>be   </a:t>
            </a:r>
            <a:r>
              <a:rPr lang="fr-FR" sz="2400" b="1" dirty="0" err="1">
                <a:latin typeface="Century Gothic" panose="020B0502020202020204" pitchFamily="34" charset="0"/>
              </a:rPr>
              <a:t>am</a:t>
            </a:r>
            <a:r>
              <a:rPr lang="fr-FR" sz="2400" dirty="0" err="1">
                <a:latin typeface="Century Gothic" panose="020B0502020202020204" pitchFamily="34" charset="0"/>
              </a:rPr>
              <a:t>pi</a:t>
            </a:r>
            <a:r>
              <a:rPr lang="fr-FR" sz="2400" dirty="0">
                <a:latin typeface="Century Gothic" panose="020B0502020202020204" pitchFamily="34" charset="0"/>
              </a:rPr>
              <a:t>   n</a:t>
            </a:r>
            <a:r>
              <a:rPr lang="fr-FR" sz="2400" b="1" dirty="0">
                <a:latin typeface="Century Gothic" panose="020B0502020202020204" pitchFamily="34" charset="0"/>
              </a:rPr>
              <a:t>an</a:t>
            </a:r>
            <a:r>
              <a:rPr lang="fr-FR" sz="2400" dirty="0">
                <a:latin typeface="Century Gothic" panose="020B0502020202020204" pitchFamily="34" charset="0"/>
              </a:rPr>
              <a:t>   cl</a:t>
            </a:r>
            <a:r>
              <a:rPr lang="fr-FR" sz="2400" b="1" dirty="0">
                <a:latin typeface="Century Gothic" panose="020B0502020202020204" pitchFamily="34" charset="0"/>
              </a:rPr>
              <a:t>an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j</a:t>
            </a:r>
            <a:r>
              <a:rPr lang="fr-FR" sz="2400" b="1" dirty="0" err="1">
                <a:latin typeface="Century Gothic" panose="020B0502020202020204" pitchFamily="34" charset="0"/>
              </a:rPr>
              <a:t>an</a:t>
            </a:r>
            <a:r>
              <a:rPr lang="fr-FR" sz="2400" dirty="0" err="1">
                <a:latin typeface="Century Gothic" panose="020B0502020202020204" pitchFamily="34" charset="0"/>
              </a:rPr>
              <a:t>f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dr</a:t>
            </a:r>
            <a:r>
              <a:rPr lang="fr-FR" sz="2400" b="1" dirty="0" err="1">
                <a:latin typeface="Century Gothic" panose="020B0502020202020204" pitchFamily="34" charset="0"/>
              </a:rPr>
              <a:t>emp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b="1" dirty="0" err="1">
                <a:latin typeface="Century Gothic" panose="020B0502020202020204" pitchFamily="34" charset="0"/>
              </a:rPr>
              <a:t>en</a:t>
            </a:r>
            <a:r>
              <a:rPr lang="fr-FR" sz="2400" dirty="0" err="1">
                <a:latin typeface="Century Gothic" panose="020B0502020202020204" pitchFamily="34" charset="0"/>
              </a:rPr>
              <a:t>lb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n</a:t>
            </a:r>
            <a:r>
              <a:rPr lang="fr-FR" sz="2400" b="1" dirty="0" err="1">
                <a:latin typeface="Century Gothic" panose="020B0502020202020204" pitchFamily="34" charset="0"/>
              </a:rPr>
              <a:t>am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b="1" dirty="0" err="1">
                <a:latin typeface="Century Gothic" panose="020B0502020202020204" pitchFamily="34" charset="0"/>
              </a:rPr>
              <a:t>an</a:t>
            </a:r>
            <a:r>
              <a:rPr lang="fr-FR" sz="2400" dirty="0" err="1">
                <a:latin typeface="Century Gothic" panose="020B0502020202020204" pitchFamily="34" charset="0"/>
              </a:rPr>
              <a:t>g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B9B60DC-AB71-4F6C-9693-07EFEA17D3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371" t="32853" r="39996" b="21512"/>
          <a:stretch/>
        </p:blipFill>
        <p:spPr>
          <a:xfrm>
            <a:off x="2241344" y="120121"/>
            <a:ext cx="953620" cy="1246208"/>
          </a:xfrm>
          <a:prstGeom prst="ellipse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A395D4-B09C-41B4-909E-6DE6EE05D7B3}"/>
              </a:ext>
            </a:extLst>
          </p:cNvPr>
          <p:cNvSpPr/>
          <p:nvPr/>
        </p:nvSpPr>
        <p:spPr>
          <a:xfrm>
            <a:off x="2650836" y="480291"/>
            <a:ext cx="309499" cy="1477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8B6E826-F4B4-4567-9CE3-4AD7847DE0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5" y="7021340"/>
            <a:ext cx="520002" cy="5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10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9110" y="176863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3. Je lis des phrases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9110" y="990667"/>
            <a:ext cx="103256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0066"/>
                </a:solidFill>
              </a:rPr>
              <a:t>Léandra</a:t>
            </a:r>
            <a:r>
              <a:rPr lang="fr-FR" sz="2400" dirty="0"/>
              <a:t> </a:t>
            </a:r>
            <a:r>
              <a:rPr lang="fr-FR" sz="2400" b="1" dirty="0"/>
              <a:t>et</a:t>
            </a:r>
            <a:r>
              <a:rPr lang="fr-FR" sz="2400" dirty="0"/>
              <a:t> </a:t>
            </a:r>
            <a:r>
              <a:rPr lang="fr-FR" sz="2400" b="1" dirty="0" err="1">
                <a:solidFill>
                  <a:srgbClr val="FF0066"/>
                </a:solidFill>
              </a:rPr>
              <a:t>Térance</a:t>
            </a:r>
            <a:r>
              <a:rPr lang="fr-FR" sz="2400" dirty="0"/>
              <a:t> </a:t>
            </a:r>
            <a:r>
              <a:rPr lang="fr-FR" sz="2400" b="1" dirty="0"/>
              <a:t>sont</a:t>
            </a:r>
            <a:r>
              <a:rPr lang="fr-FR" sz="2400" dirty="0"/>
              <a:t> deux </a:t>
            </a:r>
            <a:r>
              <a:rPr lang="fr-FR" sz="2400" dirty="0">
                <a:solidFill>
                  <a:srgbClr val="C00000"/>
                </a:solidFill>
              </a:rPr>
              <a:t>en</a:t>
            </a:r>
            <a:r>
              <a:rPr lang="fr-FR" sz="2400" dirty="0"/>
              <a:t>f</a:t>
            </a:r>
            <a:r>
              <a:rPr lang="fr-FR" sz="2400" dirty="0">
                <a:solidFill>
                  <a:srgbClr val="C00000"/>
                </a:solidFill>
              </a:rPr>
              <a:t>an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ts</a:t>
            </a:r>
            <a:r>
              <a:rPr lang="fr-FR" sz="2400" dirty="0"/>
              <a:t> </a:t>
            </a:r>
            <a:r>
              <a:rPr lang="fr-FR" sz="2400" b="1" dirty="0"/>
              <a:t>de</a:t>
            </a:r>
            <a:r>
              <a:rPr lang="fr-FR" sz="2400" dirty="0"/>
              <a:t> </a:t>
            </a:r>
            <a:r>
              <a:rPr lang="fr-FR" sz="2400" b="1" dirty="0"/>
              <a:t>la</a:t>
            </a:r>
            <a:r>
              <a:rPr lang="fr-FR" sz="2400" dirty="0"/>
              <a:t> classe.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b="1" dirty="0"/>
              <a:t>Ils</a:t>
            </a:r>
            <a:r>
              <a:rPr lang="fr-FR" sz="2400" dirty="0"/>
              <a:t> pass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ent</a:t>
            </a:r>
            <a:r>
              <a:rPr lang="fr-FR" sz="2400" dirty="0"/>
              <a:t> </a:t>
            </a:r>
            <a:r>
              <a:rPr lang="fr-FR" sz="2400" b="1" dirty="0"/>
              <a:t>leur</a:t>
            </a:r>
            <a:r>
              <a:rPr lang="fr-FR" sz="2400" dirty="0"/>
              <a:t> t</a:t>
            </a:r>
            <a:r>
              <a:rPr lang="fr-FR" sz="2400" dirty="0">
                <a:solidFill>
                  <a:srgbClr val="C00000"/>
                </a:solidFill>
              </a:rPr>
              <a:t>em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ps</a:t>
            </a:r>
            <a:r>
              <a:rPr lang="fr-FR" sz="2400" dirty="0"/>
              <a:t> </a:t>
            </a:r>
            <a:r>
              <a:rPr lang="fr-FR" sz="2400" b="1" dirty="0"/>
              <a:t>à</a:t>
            </a:r>
            <a:r>
              <a:rPr lang="fr-FR" sz="2400" dirty="0"/>
              <a:t> j</a:t>
            </a:r>
            <a:r>
              <a:rPr lang="fr-FR" sz="2400" dirty="0">
                <a:solidFill>
                  <a:srgbClr val="7030A0"/>
                </a:solidFill>
              </a:rPr>
              <a:t>ou</a:t>
            </a:r>
            <a:r>
              <a:rPr lang="fr-FR" sz="2400" dirty="0">
                <a:solidFill>
                  <a:srgbClr val="0070C0"/>
                </a:solidFill>
              </a:rPr>
              <a:t>er</a:t>
            </a:r>
            <a:r>
              <a:rPr lang="fr-FR" sz="2400" dirty="0"/>
              <a:t> </a:t>
            </a:r>
            <a:r>
              <a:rPr lang="fr-FR" sz="2400" b="1" dirty="0"/>
              <a:t>dans</a:t>
            </a:r>
            <a:r>
              <a:rPr lang="fr-FR" sz="2400" dirty="0"/>
              <a:t> </a:t>
            </a:r>
            <a:r>
              <a:rPr lang="fr-FR" sz="2400" b="1" dirty="0"/>
              <a:t>les</a:t>
            </a:r>
            <a:r>
              <a:rPr lang="fr-FR" sz="2400" dirty="0"/>
              <a:t> ch</a:t>
            </a:r>
            <a:r>
              <a:rPr lang="fr-FR" sz="2400" dirty="0">
                <a:solidFill>
                  <a:srgbClr val="C00000"/>
                </a:solidFill>
              </a:rPr>
              <a:t>am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ps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b="1" dirty="0"/>
              <a:t>Le</a:t>
            </a:r>
            <a:r>
              <a:rPr lang="fr-FR" sz="2400" dirty="0"/>
              <a:t> v</a:t>
            </a:r>
            <a:r>
              <a:rPr lang="fr-FR" sz="2400" dirty="0">
                <a:solidFill>
                  <a:srgbClr val="C00000"/>
                </a:solidFill>
              </a:rPr>
              <a:t>en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 </a:t>
            </a:r>
            <a:r>
              <a:rPr lang="fr-FR" sz="2400" b="1" dirty="0"/>
              <a:t>a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C00000"/>
                </a:solidFill>
              </a:rPr>
              <a:t>em</a:t>
            </a:r>
            <a:r>
              <a:rPr lang="fr-FR" sz="2400" dirty="0"/>
              <a:t>porté </a:t>
            </a:r>
            <a:r>
              <a:rPr lang="fr-FR" sz="2400" b="1" dirty="0"/>
              <a:t>la</a:t>
            </a:r>
            <a:r>
              <a:rPr lang="fr-FR" sz="2400" dirty="0"/>
              <a:t> t</a:t>
            </a:r>
            <a:r>
              <a:rPr lang="fr-FR" sz="2400" dirty="0">
                <a:solidFill>
                  <a:srgbClr val="C00000"/>
                </a:solidFill>
              </a:rPr>
              <a:t>en</a:t>
            </a:r>
            <a:r>
              <a:rPr lang="fr-FR" sz="2400" dirty="0"/>
              <a:t>te </a:t>
            </a:r>
            <a:r>
              <a:rPr lang="fr-FR" sz="2400" b="1" dirty="0"/>
              <a:t>de</a:t>
            </a:r>
            <a:r>
              <a:rPr lang="fr-FR" sz="2400" dirty="0"/>
              <a:t> </a:t>
            </a:r>
            <a:r>
              <a:rPr lang="fr-FR" sz="2400" b="1" dirty="0"/>
              <a:t>ma</a:t>
            </a:r>
            <a:r>
              <a:rPr lang="fr-FR" sz="2400" dirty="0"/>
              <a:t> mam</a:t>
            </a:r>
            <a:r>
              <a:rPr lang="fr-FR" sz="2400" dirty="0">
                <a:solidFill>
                  <a:srgbClr val="C00000"/>
                </a:solidFill>
              </a:rPr>
              <a:t>an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b="1" dirty="0"/>
              <a:t>Un</a:t>
            </a:r>
            <a:r>
              <a:rPr lang="fr-FR" sz="2400" dirty="0"/>
              <a:t> charm</a:t>
            </a:r>
            <a:r>
              <a:rPr lang="fr-FR" sz="2400" dirty="0">
                <a:solidFill>
                  <a:srgbClr val="C00000"/>
                </a:solidFill>
              </a:rPr>
              <a:t>an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 f</a:t>
            </a:r>
            <a:r>
              <a:rPr lang="fr-FR" sz="2400" dirty="0">
                <a:solidFill>
                  <a:srgbClr val="C00000"/>
                </a:solidFill>
              </a:rPr>
              <a:t>an</a:t>
            </a:r>
            <a:r>
              <a:rPr lang="fr-FR" sz="2400" dirty="0"/>
              <a:t>tôme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fr-FR" sz="2400" dirty="0">
                <a:solidFill>
                  <a:srgbClr val="C00000"/>
                </a:solidFill>
              </a:rPr>
              <a:t>an</a:t>
            </a:r>
            <a:r>
              <a:rPr lang="fr-FR" sz="2400" dirty="0"/>
              <a:t>t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fr-FR" sz="2400" dirty="0"/>
              <a:t> </a:t>
            </a:r>
            <a:r>
              <a:rPr lang="fr-FR" sz="2400" b="1" dirty="0"/>
              <a:t>le</a:t>
            </a:r>
            <a:r>
              <a:rPr lang="fr-FR" sz="2400" dirty="0"/>
              <a:t> d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on</a:t>
            </a:r>
            <a:r>
              <a:rPr lang="fr-FR" sz="2400" dirty="0"/>
              <a:t>j</a:t>
            </a:r>
            <a:r>
              <a:rPr lang="fr-FR" sz="2400" dirty="0">
                <a:solidFill>
                  <a:schemeClr val="accent4">
                    <a:lumMod val="75000"/>
                  </a:schemeClr>
                </a:solidFill>
              </a:rPr>
              <a:t>on</a:t>
            </a:r>
            <a:r>
              <a:rPr lang="fr-FR" sz="2400" dirty="0"/>
              <a:t> </a:t>
            </a:r>
            <a:r>
              <a:rPr lang="fr-FR" sz="2400" b="1" dirty="0"/>
              <a:t>du</a:t>
            </a:r>
            <a:r>
              <a:rPr lang="fr-FR" sz="2400" dirty="0"/>
              <a:t> chât</a:t>
            </a:r>
            <a:r>
              <a:rPr lang="fr-FR" sz="2400" dirty="0">
                <a:solidFill>
                  <a:srgbClr val="00B050"/>
                </a:solidFill>
              </a:rPr>
              <a:t>eau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7" name="Arc plein 6"/>
          <p:cNvSpPr/>
          <p:nvPr/>
        </p:nvSpPr>
        <p:spPr>
          <a:xfrm rot="10800000" flipV="1">
            <a:off x="1535448" y="3875313"/>
            <a:ext cx="339855" cy="40385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Arc plein 7"/>
          <p:cNvSpPr/>
          <p:nvPr/>
        </p:nvSpPr>
        <p:spPr>
          <a:xfrm rot="10800000" flipV="1">
            <a:off x="3332306" y="2366185"/>
            <a:ext cx="346871" cy="33530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Arc plein 8"/>
          <p:cNvSpPr/>
          <p:nvPr/>
        </p:nvSpPr>
        <p:spPr>
          <a:xfrm rot="10800000" flipV="1">
            <a:off x="688231" y="2410005"/>
            <a:ext cx="533594" cy="28746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Arc plein 10"/>
          <p:cNvSpPr/>
          <p:nvPr/>
        </p:nvSpPr>
        <p:spPr>
          <a:xfrm rot="10800000" flipV="1">
            <a:off x="4517446" y="3899807"/>
            <a:ext cx="391569" cy="271944"/>
          </a:xfrm>
          <a:prstGeom prst="blockArc">
            <a:avLst>
              <a:gd name="adj1" fmla="val 10221568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Arc plein 11"/>
          <p:cNvSpPr/>
          <p:nvPr/>
        </p:nvSpPr>
        <p:spPr>
          <a:xfrm rot="10800000" flipV="1">
            <a:off x="5780048" y="950940"/>
            <a:ext cx="542603" cy="32186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Arc plein 14"/>
          <p:cNvSpPr/>
          <p:nvPr/>
        </p:nvSpPr>
        <p:spPr>
          <a:xfrm rot="10800000" flipV="1">
            <a:off x="4092754" y="990667"/>
            <a:ext cx="261531" cy="24241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Arc plein 16"/>
          <p:cNvSpPr/>
          <p:nvPr/>
        </p:nvSpPr>
        <p:spPr>
          <a:xfrm rot="10800000" flipV="1">
            <a:off x="5576854" y="5305365"/>
            <a:ext cx="419591" cy="36595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Arc plein 19"/>
          <p:cNvSpPr/>
          <p:nvPr/>
        </p:nvSpPr>
        <p:spPr>
          <a:xfrm rot="10800000" flipV="1">
            <a:off x="3679179" y="2366185"/>
            <a:ext cx="266763" cy="33811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Arc plein 20"/>
          <p:cNvSpPr/>
          <p:nvPr/>
        </p:nvSpPr>
        <p:spPr>
          <a:xfrm rot="10800000" flipV="1">
            <a:off x="4663321" y="5333804"/>
            <a:ext cx="447991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Arc plein 22"/>
          <p:cNvSpPr/>
          <p:nvPr/>
        </p:nvSpPr>
        <p:spPr>
          <a:xfrm rot="10800000" flipV="1">
            <a:off x="4354285" y="956087"/>
            <a:ext cx="447991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Arc plein 23"/>
          <p:cNvSpPr/>
          <p:nvPr/>
        </p:nvSpPr>
        <p:spPr>
          <a:xfrm rot="10800000" flipV="1">
            <a:off x="2271778" y="2410004"/>
            <a:ext cx="490831" cy="25047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Arc plein 25"/>
          <p:cNvSpPr/>
          <p:nvPr/>
        </p:nvSpPr>
        <p:spPr>
          <a:xfrm rot="10800000" flipV="1">
            <a:off x="5161967" y="2366185"/>
            <a:ext cx="618080" cy="35579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Arc plein 26"/>
          <p:cNvSpPr/>
          <p:nvPr/>
        </p:nvSpPr>
        <p:spPr>
          <a:xfrm rot="10800000" flipV="1">
            <a:off x="5996447" y="5305365"/>
            <a:ext cx="552701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Arc plein 27"/>
          <p:cNvSpPr/>
          <p:nvPr/>
        </p:nvSpPr>
        <p:spPr>
          <a:xfrm rot="10800000" flipV="1">
            <a:off x="4909015" y="3899807"/>
            <a:ext cx="599723" cy="313322"/>
          </a:xfrm>
          <a:prstGeom prst="blockArc">
            <a:avLst>
              <a:gd name="adj1" fmla="val 10221568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Arc plein 28"/>
          <p:cNvSpPr/>
          <p:nvPr/>
        </p:nvSpPr>
        <p:spPr>
          <a:xfrm rot="10800000" flipV="1">
            <a:off x="681159" y="3875313"/>
            <a:ext cx="401739" cy="35971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Arc plein 29"/>
          <p:cNvSpPr/>
          <p:nvPr/>
        </p:nvSpPr>
        <p:spPr>
          <a:xfrm rot="10800000" flipV="1">
            <a:off x="1873573" y="3875313"/>
            <a:ext cx="453504" cy="34332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Arc plein 30"/>
          <p:cNvSpPr/>
          <p:nvPr/>
        </p:nvSpPr>
        <p:spPr>
          <a:xfrm rot="10800000" flipV="1">
            <a:off x="4223518" y="5327789"/>
            <a:ext cx="466686" cy="35881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Arc plein 31"/>
          <p:cNvSpPr/>
          <p:nvPr/>
        </p:nvSpPr>
        <p:spPr>
          <a:xfrm rot="10800000" flipV="1">
            <a:off x="2009999" y="5371315"/>
            <a:ext cx="388013" cy="27530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Arc plein 32"/>
          <p:cNvSpPr/>
          <p:nvPr/>
        </p:nvSpPr>
        <p:spPr>
          <a:xfrm rot="10800000" flipV="1">
            <a:off x="2409185" y="5327789"/>
            <a:ext cx="226874" cy="36197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Arc plein 33"/>
          <p:cNvSpPr/>
          <p:nvPr/>
        </p:nvSpPr>
        <p:spPr>
          <a:xfrm rot="10800000" flipV="1">
            <a:off x="3153055" y="5327789"/>
            <a:ext cx="526122" cy="28183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Arc plein 36"/>
          <p:cNvSpPr/>
          <p:nvPr/>
        </p:nvSpPr>
        <p:spPr>
          <a:xfrm rot="10800000" flipV="1">
            <a:off x="797773" y="5327789"/>
            <a:ext cx="463064" cy="37297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Arc plein 37"/>
          <p:cNvSpPr/>
          <p:nvPr/>
        </p:nvSpPr>
        <p:spPr>
          <a:xfrm rot="10800000" flipV="1">
            <a:off x="1269361" y="5327789"/>
            <a:ext cx="537495" cy="31758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Arc plein 38"/>
          <p:cNvSpPr/>
          <p:nvPr/>
        </p:nvSpPr>
        <p:spPr>
          <a:xfrm rot="10800000" flipV="1">
            <a:off x="2319247" y="3899808"/>
            <a:ext cx="297576" cy="36498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Arc plein 39"/>
          <p:cNvSpPr/>
          <p:nvPr/>
        </p:nvSpPr>
        <p:spPr>
          <a:xfrm rot="10800000" flipV="1">
            <a:off x="2636059" y="5360716"/>
            <a:ext cx="364280" cy="28581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Arc plein 48"/>
          <p:cNvSpPr/>
          <p:nvPr/>
        </p:nvSpPr>
        <p:spPr>
          <a:xfrm rot="10800000" flipV="1">
            <a:off x="2918714" y="3875314"/>
            <a:ext cx="447991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Arc plein 49"/>
          <p:cNvSpPr/>
          <p:nvPr/>
        </p:nvSpPr>
        <p:spPr>
          <a:xfrm rot="10800000" flipV="1">
            <a:off x="3366705" y="3899807"/>
            <a:ext cx="251191" cy="28707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630399" y="1527061"/>
            <a:ext cx="433378" cy="298148"/>
            <a:chOff x="9958087" y="1438369"/>
            <a:chExt cx="2064703" cy="1512400"/>
          </a:xfrm>
        </p:grpSpPr>
        <p:sp>
          <p:nvSpPr>
            <p:cNvPr id="59" name="Triangle isocèle 58"/>
            <p:cNvSpPr/>
            <p:nvPr/>
          </p:nvSpPr>
          <p:spPr>
            <a:xfrm>
              <a:off x="9958087" y="1438369"/>
              <a:ext cx="2064703" cy="15124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Triangle isocèle 59"/>
            <p:cNvSpPr/>
            <p:nvPr/>
          </p:nvSpPr>
          <p:spPr>
            <a:xfrm>
              <a:off x="10440458" y="1443267"/>
              <a:ext cx="1090894" cy="74802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1975806" y="1521261"/>
            <a:ext cx="433378" cy="298148"/>
            <a:chOff x="9958087" y="1438369"/>
            <a:chExt cx="2064703" cy="1512400"/>
          </a:xfrm>
        </p:grpSpPr>
        <p:sp>
          <p:nvSpPr>
            <p:cNvPr id="62" name="Triangle isocèle 61"/>
            <p:cNvSpPr/>
            <p:nvPr/>
          </p:nvSpPr>
          <p:spPr>
            <a:xfrm>
              <a:off x="9958087" y="1438369"/>
              <a:ext cx="2064703" cy="15124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Triangle isocèle 62"/>
            <p:cNvSpPr/>
            <p:nvPr/>
          </p:nvSpPr>
          <p:spPr>
            <a:xfrm>
              <a:off x="10440458" y="1443267"/>
              <a:ext cx="1090894" cy="74802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7" name="Triangle isocèle 66"/>
          <p:cNvSpPr/>
          <p:nvPr/>
        </p:nvSpPr>
        <p:spPr>
          <a:xfrm>
            <a:off x="4333043" y="1482884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isocèle 67"/>
          <p:cNvSpPr/>
          <p:nvPr/>
        </p:nvSpPr>
        <p:spPr>
          <a:xfrm>
            <a:off x="5972588" y="1437701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Triangle isocèle 68"/>
          <p:cNvSpPr/>
          <p:nvPr/>
        </p:nvSpPr>
        <p:spPr>
          <a:xfrm>
            <a:off x="2489467" y="2860875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riangle isocèle 69"/>
          <p:cNvSpPr/>
          <p:nvPr/>
        </p:nvSpPr>
        <p:spPr>
          <a:xfrm>
            <a:off x="5448627" y="2913325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/>
          <p:cNvSpPr/>
          <p:nvPr/>
        </p:nvSpPr>
        <p:spPr>
          <a:xfrm>
            <a:off x="797773" y="4381352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Triangle isocèle 71"/>
          <p:cNvSpPr/>
          <p:nvPr/>
        </p:nvSpPr>
        <p:spPr>
          <a:xfrm>
            <a:off x="3122819" y="4364084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Triangle isocèle 72"/>
          <p:cNvSpPr/>
          <p:nvPr/>
        </p:nvSpPr>
        <p:spPr>
          <a:xfrm>
            <a:off x="4864076" y="4381352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Triangle isocèle 73"/>
          <p:cNvSpPr/>
          <p:nvPr/>
        </p:nvSpPr>
        <p:spPr>
          <a:xfrm>
            <a:off x="2370826" y="5792858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Triangle isocèle 74"/>
          <p:cNvSpPr/>
          <p:nvPr/>
        </p:nvSpPr>
        <p:spPr>
          <a:xfrm>
            <a:off x="4502542" y="5808778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/>
          <p:cNvSpPr/>
          <p:nvPr/>
        </p:nvSpPr>
        <p:spPr>
          <a:xfrm>
            <a:off x="5860763" y="5823541"/>
            <a:ext cx="328966" cy="29814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riangle isocèle 76"/>
          <p:cNvSpPr/>
          <p:nvPr/>
        </p:nvSpPr>
        <p:spPr>
          <a:xfrm>
            <a:off x="367723" y="2924899"/>
            <a:ext cx="172148" cy="358820"/>
          </a:xfrm>
          <a:prstGeom prst="triangl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Triangle isocèle 77"/>
          <p:cNvSpPr/>
          <p:nvPr/>
        </p:nvSpPr>
        <p:spPr>
          <a:xfrm>
            <a:off x="5503195" y="1580630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Triangle isocèle 78"/>
          <p:cNvSpPr/>
          <p:nvPr/>
        </p:nvSpPr>
        <p:spPr>
          <a:xfrm>
            <a:off x="4799033" y="3042048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Triangle isocèle 79"/>
          <p:cNvSpPr/>
          <p:nvPr/>
        </p:nvSpPr>
        <p:spPr>
          <a:xfrm>
            <a:off x="2699792" y="4497262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Triangle isocèle 80"/>
          <p:cNvSpPr/>
          <p:nvPr/>
        </p:nvSpPr>
        <p:spPr>
          <a:xfrm>
            <a:off x="365514" y="4515341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riangle isocèle 81"/>
          <p:cNvSpPr/>
          <p:nvPr/>
        </p:nvSpPr>
        <p:spPr>
          <a:xfrm>
            <a:off x="404173" y="5930522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Triangle isocèle 82"/>
          <p:cNvSpPr/>
          <p:nvPr/>
        </p:nvSpPr>
        <p:spPr>
          <a:xfrm>
            <a:off x="3945942" y="5930522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Triangle isocèle 83"/>
          <p:cNvSpPr/>
          <p:nvPr/>
        </p:nvSpPr>
        <p:spPr>
          <a:xfrm>
            <a:off x="4122508" y="4486777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Triangle isocèle 84"/>
          <p:cNvSpPr/>
          <p:nvPr/>
        </p:nvSpPr>
        <p:spPr>
          <a:xfrm flipH="1">
            <a:off x="3633362" y="1614107"/>
            <a:ext cx="206968" cy="1582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Triangle isocèle 85"/>
          <p:cNvSpPr/>
          <p:nvPr/>
        </p:nvSpPr>
        <p:spPr>
          <a:xfrm>
            <a:off x="5269426" y="5970054"/>
            <a:ext cx="176566" cy="16497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BC52762C-6A19-4870-B67F-BBC7A95BF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5" y="7021340"/>
            <a:ext cx="520002" cy="5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6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au 35"/>
          <p:cNvGraphicFramePr>
            <a:graphicFrameLocks noGrp="1"/>
          </p:cNvGraphicFramePr>
          <p:nvPr>
            <p:extLst/>
          </p:nvPr>
        </p:nvGraphicFramePr>
        <p:xfrm>
          <a:off x="181986" y="3306896"/>
          <a:ext cx="10319844" cy="4018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9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9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668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1603">
                <a:tc>
                  <a:txBody>
                    <a:bodyPr/>
                    <a:lstStyle/>
                    <a:p>
                      <a:r>
                        <a:rPr lang="fr-FR" sz="2400" dirty="0"/>
                        <a:t>une sorci</a:t>
                      </a:r>
                      <a:r>
                        <a:rPr lang="fr-FR" sz="2400" b="1" dirty="0"/>
                        <a:t>è</a:t>
                      </a:r>
                      <a:r>
                        <a:rPr lang="fr-FR" sz="2400" dirty="0"/>
                        <a:t>re</a:t>
                      </a:r>
                    </a:p>
                    <a:p>
                      <a:r>
                        <a:rPr lang="fr-FR" sz="2400" dirty="0"/>
                        <a:t>une fl</a:t>
                      </a:r>
                      <a:r>
                        <a:rPr lang="fr-FR" sz="2400" b="1" dirty="0"/>
                        <a:t>è</a:t>
                      </a:r>
                      <a:r>
                        <a:rPr lang="fr-FR" sz="2400" dirty="0"/>
                        <a:t>che</a:t>
                      </a:r>
                    </a:p>
                    <a:p>
                      <a:r>
                        <a:rPr lang="fr-FR" sz="2400" dirty="0"/>
                        <a:t>une sir</a:t>
                      </a:r>
                      <a:r>
                        <a:rPr lang="fr-FR" sz="2400" b="1" dirty="0"/>
                        <a:t>è</a:t>
                      </a:r>
                      <a:r>
                        <a:rPr lang="fr-FR" sz="2400" dirty="0"/>
                        <a:t>ne</a:t>
                      </a:r>
                    </a:p>
                    <a:p>
                      <a:r>
                        <a:rPr lang="fr-FR" sz="2400" dirty="0"/>
                        <a:t>des pi</a:t>
                      </a:r>
                      <a:r>
                        <a:rPr lang="fr-FR" sz="2400" b="1" dirty="0"/>
                        <a:t>è</a:t>
                      </a:r>
                      <a:r>
                        <a:rPr lang="fr-FR" sz="2400" dirty="0"/>
                        <a:t>ce</a:t>
                      </a:r>
                      <a:r>
                        <a:rPr lang="fr-FR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</a:t>
                      </a:r>
                      <a:endParaRPr lang="fr-FR" sz="2400" dirty="0"/>
                    </a:p>
                    <a:p>
                      <a:r>
                        <a:rPr lang="fr-FR" sz="2400" dirty="0"/>
                        <a:t>un él</a:t>
                      </a:r>
                      <a:r>
                        <a:rPr lang="fr-FR" sz="2400" b="1" dirty="0"/>
                        <a:t>è</a:t>
                      </a:r>
                      <a:r>
                        <a:rPr lang="fr-FR" sz="2400" dirty="0"/>
                        <a:t>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une fen</a:t>
                      </a:r>
                      <a:r>
                        <a:rPr lang="fr-FR" sz="2400" b="1" baseline="0" dirty="0"/>
                        <a:t>ê</a:t>
                      </a:r>
                      <a:r>
                        <a:rPr lang="fr-FR" sz="2400" dirty="0"/>
                        <a:t>tre</a:t>
                      </a:r>
                    </a:p>
                    <a:p>
                      <a:r>
                        <a:rPr lang="fr-FR" sz="2400" baseline="0" dirty="0"/>
                        <a:t>la t</a:t>
                      </a:r>
                      <a:r>
                        <a:rPr lang="fr-FR" sz="2400" b="1" baseline="0" dirty="0"/>
                        <a:t>ê</a:t>
                      </a:r>
                      <a:r>
                        <a:rPr lang="fr-FR" sz="2400" baseline="0" dirty="0"/>
                        <a:t>te</a:t>
                      </a:r>
                    </a:p>
                    <a:p>
                      <a:r>
                        <a:rPr lang="fr-FR" sz="2400" baseline="0" dirty="0"/>
                        <a:t>une p</a:t>
                      </a:r>
                      <a:r>
                        <a:rPr lang="fr-FR" sz="2400" b="1" baseline="0" dirty="0"/>
                        <a:t>ê</a:t>
                      </a:r>
                      <a:r>
                        <a:rPr lang="fr-FR" sz="2400" baseline="0" dirty="0"/>
                        <a:t>che</a:t>
                      </a:r>
                    </a:p>
                    <a:p>
                      <a:r>
                        <a:rPr lang="fr-FR" sz="2400" baseline="0" dirty="0"/>
                        <a:t>le p</a:t>
                      </a:r>
                      <a:r>
                        <a:rPr lang="fr-FR" sz="2400" b="1" baseline="0" dirty="0"/>
                        <a:t>ê</a:t>
                      </a:r>
                      <a:r>
                        <a:rPr lang="fr-FR" sz="2400" baseline="0" dirty="0"/>
                        <a:t>cheur</a:t>
                      </a:r>
                    </a:p>
                    <a:p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du l</a:t>
                      </a:r>
                      <a:r>
                        <a:rPr lang="fr-FR" sz="2400" b="1" dirty="0"/>
                        <a:t>ai</a:t>
                      </a:r>
                      <a:r>
                        <a:rPr lang="fr-FR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</a:t>
                      </a:r>
                      <a:endParaRPr lang="fr-FR" sz="2400" dirty="0"/>
                    </a:p>
                    <a:p>
                      <a:r>
                        <a:rPr lang="fr-FR" sz="2400" dirty="0"/>
                        <a:t>la cr</a:t>
                      </a:r>
                      <a:r>
                        <a:rPr lang="fr-FR" sz="2400" b="1" dirty="0"/>
                        <a:t>ai</a:t>
                      </a:r>
                      <a:r>
                        <a:rPr lang="fr-FR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</a:t>
                      </a:r>
                      <a:endParaRPr lang="fr-FR" sz="2400" dirty="0"/>
                    </a:p>
                    <a:p>
                      <a:r>
                        <a:rPr lang="fr-FR" sz="2400" dirty="0"/>
                        <a:t>m</a:t>
                      </a:r>
                      <a:r>
                        <a:rPr lang="fr-FR" sz="2400" b="1" dirty="0"/>
                        <a:t>ai</a:t>
                      </a:r>
                      <a:r>
                        <a:rPr lang="fr-FR" sz="2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</a:t>
                      </a:r>
                      <a:endParaRPr lang="fr-FR" sz="2400" dirty="0"/>
                    </a:p>
                    <a:p>
                      <a:r>
                        <a:rPr lang="fr-FR" sz="2400" dirty="0"/>
                        <a:t>le tr</a:t>
                      </a:r>
                      <a:r>
                        <a:rPr lang="fr-FR" sz="2400" b="1" dirty="0"/>
                        <a:t>ai</a:t>
                      </a:r>
                      <a:r>
                        <a:rPr lang="fr-FR" sz="2400" dirty="0"/>
                        <a:t>neau</a:t>
                      </a:r>
                    </a:p>
                    <a:p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une bal</a:t>
                      </a:r>
                      <a:r>
                        <a:rPr lang="fr-FR" sz="2400" b="1" baseline="0" dirty="0"/>
                        <a:t>ei</a:t>
                      </a:r>
                      <a:r>
                        <a:rPr lang="fr-FR" sz="2400" dirty="0"/>
                        <a:t>ne</a:t>
                      </a:r>
                    </a:p>
                    <a:p>
                      <a:r>
                        <a:rPr lang="fr-FR" sz="2400" dirty="0"/>
                        <a:t>la r</a:t>
                      </a:r>
                      <a:r>
                        <a:rPr lang="fr-FR" sz="2400" b="1" baseline="0" dirty="0"/>
                        <a:t>ei</a:t>
                      </a:r>
                      <a:r>
                        <a:rPr lang="fr-FR" sz="2400" dirty="0"/>
                        <a:t>ne</a:t>
                      </a:r>
                    </a:p>
                    <a:p>
                      <a:r>
                        <a:rPr lang="fr-FR" sz="2400" dirty="0"/>
                        <a:t>une</a:t>
                      </a:r>
                      <a:r>
                        <a:rPr lang="fr-FR" sz="2400" baseline="0" dirty="0"/>
                        <a:t> v</a:t>
                      </a:r>
                      <a:r>
                        <a:rPr lang="fr-FR" sz="2400" b="1" baseline="0" dirty="0"/>
                        <a:t>ei</a:t>
                      </a:r>
                      <a:r>
                        <a:rPr lang="fr-FR" sz="2400" baseline="0" dirty="0"/>
                        <a:t>ne</a:t>
                      </a:r>
                    </a:p>
                    <a:p>
                      <a:r>
                        <a:rPr lang="fr-FR" sz="2400" baseline="0" dirty="0"/>
                        <a:t>la p</a:t>
                      </a:r>
                      <a:r>
                        <a:rPr lang="fr-FR" sz="2400" b="1" baseline="0" dirty="0"/>
                        <a:t>ei</a:t>
                      </a:r>
                      <a:r>
                        <a:rPr lang="fr-FR" sz="2400" baseline="0" dirty="0"/>
                        <a:t>ne</a:t>
                      </a:r>
                    </a:p>
                    <a:p>
                      <a:r>
                        <a:rPr lang="fr-FR" sz="2400" baseline="0" dirty="0"/>
                        <a:t>pl</a:t>
                      </a:r>
                      <a:r>
                        <a:rPr lang="fr-FR" sz="2400" b="1" baseline="0" dirty="0"/>
                        <a:t>ei</a:t>
                      </a:r>
                      <a:r>
                        <a:rPr lang="fr-FR" sz="2400" baseline="0" dirty="0"/>
                        <a:t>ne</a:t>
                      </a:r>
                    </a:p>
                    <a:p>
                      <a:r>
                        <a:rPr lang="fr-FR" sz="2400" baseline="0" dirty="0"/>
                        <a:t>l’hal</a:t>
                      </a:r>
                      <a:r>
                        <a:rPr lang="fr-FR" sz="2400" b="1" baseline="0" dirty="0"/>
                        <a:t>ei</a:t>
                      </a:r>
                      <a:r>
                        <a:rPr lang="fr-FR" sz="2400" baseline="0" dirty="0"/>
                        <a:t>ne</a:t>
                      </a:r>
                    </a:p>
                    <a:p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un bonn</a:t>
                      </a:r>
                      <a:r>
                        <a:rPr lang="fr-FR" sz="2400" b="1" dirty="0"/>
                        <a:t>et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la</a:t>
                      </a:r>
                      <a:r>
                        <a:rPr lang="fr-FR" sz="2400" baseline="0" dirty="0"/>
                        <a:t> chou</a:t>
                      </a:r>
                      <a:r>
                        <a:rPr lang="fr-FR" sz="2400" b="1" baseline="0" dirty="0"/>
                        <a:t>e</a:t>
                      </a:r>
                      <a:r>
                        <a:rPr lang="fr-FR" sz="2400" baseline="0" dirty="0"/>
                        <a:t>tte</a:t>
                      </a:r>
                    </a:p>
                    <a:p>
                      <a:r>
                        <a:rPr lang="fr-FR" sz="2400" baseline="0" dirty="0"/>
                        <a:t>un b</a:t>
                      </a:r>
                      <a:r>
                        <a:rPr lang="fr-FR" sz="2400" b="1" baseline="0" dirty="0"/>
                        <a:t>e</a:t>
                      </a:r>
                      <a:r>
                        <a:rPr lang="fr-FR" sz="2400" baseline="0" dirty="0"/>
                        <a:t>c</a:t>
                      </a:r>
                    </a:p>
                    <a:p>
                      <a:r>
                        <a:rPr lang="fr-FR" sz="2400" baseline="0" dirty="0"/>
                        <a:t>l’éch</a:t>
                      </a:r>
                      <a:r>
                        <a:rPr lang="fr-FR" sz="2400" b="1" baseline="0" dirty="0"/>
                        <a:t>e</a:t>
                      </a:r>
                      <a:r>
                        <a:rPr lang="fr-FR" sz="2400" baseline="0" dirty="0"/>
                        <a:t>lle</a:t>
                      </a:r>
                    </a:p>
                    <a:p>
                      <a:r>
                        <a:rPr lang="fr-FR" sz="2400" baseline="0" dirty="0"/>
                        <a:t>une tr</a:t>
                      </a:r>
                      <a:r>
                        <a:rPr lang="fr-FR" sz="2400" b="1" baseline="0" dirty="0"/>
                        <a:t>e</a:t>
                      </a:r>
                      <a:r>
                        <a:rPr lang="fr-FR" sz="2400" baseline="0" dirty="0"/>
                        <a:t>sse</a:t>
                      </a:r>
                    </a:p>
                    <a:p>
                      <a:r>
                        <a:rPr lang="fr-FR" sz="2400" baseline="0" dirty="0"/>
                        <a:t>le ch</a:t>
                      </a:r>
                      <a:r>
                        <a:rPr lang="fr-FR" sz="2400" b="1" baseline="0" dirty="0"/>
                        <a:t>e</a:t>
                      </a:r>
                      <a:r>
                        <a:rPr lang="fr-FR" sz="2400" baseline="0" dirty="0"/>
                        <a:t>f</a:t>
                      </a:r>
                    </a:p>
                    <a:p>
                      <a:r>
                        <a:rPr lang="fr-FR" sz="2400" baseline="0" dirty="0"/>
                        <a:t>un r</a:t>
                      </a:r>
                      <a:r>
                        <a:rPr lang="fr-FR" sz="2400" b="1" baseline="0" dirty="0"/>
                        <a:t>e</a:t>
                      </a:r>
                      <a:r>
                        <a:rPr lang="fr-FR" sz="2400" baseline="0" dirty="0"/>
                        <a:t>nne</a:t>
                      </a:r>
                    </a:p>
                    <a:p>
                      <a:r>
                        <a:rPr lang="fr-FR" sz="2400" b="1" baseline="0" dirty="0" err="1"/>
                        <a:t>E</a:t>
                      </a:r>
                      <a:r>
                        <a:rPr lang="fr-FR" sz="2400" baseline="0" dirty="0" err="1"/>
                        <a:t>st</a:t>
                      </a:r>
                      <a:r>
                        <a:rPr lang="fr-FR" sz="2400" b="1" baseline="0" dirty="0" err="1"/>
                        <a:t>e</a:t>
                      </a:r>
                      <a:r>
                        <a:rPr lang="fr-FR" sz="2400" baseline="0" dirty="0" err="1"/>
                        <a:t>ban</a:t>
                      </a:r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05589" y="367980"/>
            <a:ext cx="157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lphonetic" panose="00000400000000000000" pitchFamily="2" charset="0"/>
              </a:rPr>
              <a:t>[è]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/>
          </p:nvPr>
        </p:nvGraphicFramePr>
        <p:xfrm>
          <a:off x="211138" y="3243110"/>
          <a:ext cx="10236903" cy="1346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64634" y="3539717"/>
            <a:ext cx="1620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è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è</a:t>
            </a:r>
            <a:endParaRPr lang="fr-FR" sz="6000" dirty="0"/>
          </a:p>
          <a:p>
            <a:pPr algn="ctr"/>
            <a:endParaRPr lang="fr-FR" sz="4400" dirty="0"/>
          </a:p>
        </p:txBody>
      </p:sp>
      <p:pic>
        <p:nvPicPr>
          <p:cNvPr id="34" name="Image 33"/>
          <p:cNvPicPr/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8" y="178907"/>
            <a:ext cx="1154430" cy="115443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852363" y="3551159"/>
            <a:ext cx="1620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ê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ê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3619444" y="3551159"/>
            <a:ext cx="1620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ai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ai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38" name="ZoneTexte 37"/>
          <p:cNvSpPr txBox="1"/>
          <p:nvPr/>
        </p:nvSpPr>
        <p:spPr>
          <a:xfrm>
            <a:off x="5293556" y="3539717"/>
            <a:ext cx="1620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>
                <a:latin typeface="Century Gothic" panose="020B0502020202020204" pitchFamily="34" charset="0"/>
              </a:rPr>
              <a:t>ei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ei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39" name="ZoneTexte 38"/>
          <p:cNvSpPr txBox="1"/>
          <p:nvPr/>
        </p:nvSpPr>
        <p:spPr>
          <a:xfrm>
            <a:off x="7085503" y="3539717"/>
            <a:ext cx="1620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et</a:t>
            </a:r>
            <a:r>
              <a:rPr lang="fr-FR" sz="3200" dirty="0">
                <a:latin typeface="Century Gothic" panose="020B0502020202020204" pitchFamily="34" charset="0"/>
              </a:rPr>
              <a:t> </a:t>
            </a:r>
            <a:r>
              <a:rPr lang="fr-FR" sz="5400" dirty="0" err="1">
                <a:latin typeface="Cursive standard" pitchFamily="2" charset="0"/>
              </a:rPr>
              <a:t>et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8827465" y="3539717"/>
            <a:ext cx="1620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e </a:t>
            </a:r>
            <a:r>
              <a:rPr lang="fr-FR" sz="5400" dirty="0" err="1">
                <a:latin typeface="Cursive standard" pitchFamily="2" charset="0"/>
              </a:rPr>
              <a:t>e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42" name="ZoneTexte 41"/>
          <p:cNvSpPr txBox="1"/>
          <p:nvPr/>
        </p:nvSpPr>
        <p:spPr>
          <a:xfrm>
            <a:off x="2919922" y="1090506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une fl</a:t>
            </a:r>
            <a:r>
              <a:rPr lang="fr-FR" sz="1600" b="1" dirty="0">
                <a:solidFill>
                  <a:srgbClr val="FF0066"/>
                </a:solidFill>
              </a:rPr>
              <a:t>è</a:t>
            </a:r>
            <a:r>
              <a:rPr lang="fr-FR" sz="1600" dirty="0"/>
              <a:t>che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203028" y="1094903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des v</a:t>
            </a:r>
            <a:r>
              <a:rPr lang="fr-FR" sz="1600" b="1" dirty="0">
                <a:solidFill>
                  <a:srgbClr val="FF0066"/>
                </a:solidFill>
              </a:rPr>
              <a:t>ê</a:t>
            </a:r>
            <a:r>
              <a:rPr lang="fr-FR" sz="1600" dirty="0"/>
              <a:t>tements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546952" y="1092320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la m</a:t>
            </a:r>
            <a:r>
              <a:rPr lang="fr-FR" sz="1600" b="1" dirty="0">
                <a:solidFill>
                  <a:srgbClr val="FF0066"/>
                </a:solidFill>
              </a:rPr>
              <a:t>ai</a:t>
            </a:r>
            <a:r>
              <a:rPr lang="fr-FR" sz="1600" dirty="0"/>
              <a:t>tresse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763433" y="1091277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le p</a:t>
            </a:r>
            <a:r>
              <a:rPr lang="fr-FR" sz="1600" b="1" dirty="0">
                <a:solidFill>
                  <a:srgbClr val="FF0066"/>
                </a:solidFill>
              </a:rPr>
              <a:t>ei</a:t>
            </a:r>
            <a:r>
              <a:rPr lang="fr-FR" sz="1600" dirty="0"/>
              <a:t>gnoir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890108" y="1105327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le bonn</a:t>
            </a:r>
            <a:r>
              <a:rPr lang="fr-FR" sz="1600" b="1" dirty="0">
                <a:solidFill>
                  <a:srgbClr val="FF0066"/>
                </a:solidFill>
              </a:rPr>
              <a:t>et</a:t>
            </a:r>
            <a:endParaRPr lang="fr-FR" sz="1600" dirty="0"/>
          </a:p>
        </p:txBody>
      </p:sp>
      <p:sp>
        <p:nvSpPr>
          <p:cNvPr id="47" name="ZoneTexte 46"/>
          <p:cNvSpPr txBox="1"/>
          <p:nvPr/>
        </p:nvSpPr>
        <p:spPr>
          <a:xfrm>
            <a:off x="9144926" y="1105327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la m</a:t>
            </a:r>
            <a:r>
              <a:rPr lang="fr-FR" sz="1600" b="1" dirty="0">
                <a:solidFill>
                  <a:srgbClr val="FF0066"/>
                </a:solidFill>
              </a:rPr>
              <a:t>e</a:t>
            </a:r>
            <a:r>
              <a:rPr lang="fr-FR" sz="1600" dirty="0"/>
              <a:t>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21742" t="33249" r="57844" b="21116"/>
          <a:stretch/>
        </p:blipFill>
        <p:spPr>
          <a:xfrm>
            <a:off x="7244366" y="201472"/>
            <a:ext cx="645742" cy="8115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9849" y="451325"/>
            <a:ext cx="728011" cy="3640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90" y="239934"/>
            <a:ext cx="747126" cy="8223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88" y="93865"/>
            <a:ext cx="769311" cy="1026802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156044" y="1479129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36839" y="283646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79763" y="2337477"/>
            <a:ext cx="989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lai  </a:t>
            </a:r>
            <a:r>
              <a:rPr lang="fr-FR" sz="2400" dirty="0" err="1">
                <a:latin typeface="Century Gothic" panose="020B0502020202020204" pitchFamily="34" charset="0"/>
              </a:rPr>
              <a:t>rei</a:t>
            </a:r>
            <a:r>
              <a:rPr lang="fr-FR" sz="2400" dirty="0">
                <a:latin typeface="Century Gothic" panose="020B0502020202020204" pitchFamily="34" charset="0"/>
              </a:rPr>
              <a:t>  mai  </a:t>
            </a:r>
            <a:r>
              <a:rPr lang="fr-FR" sz="2400" dirty="0" err="1">
                <a:latin typeface="Century Gothic" panose="020B0502020202020204" pitchFamily="34" charset="0"/>
              </a:rPr>
              <a:t>pei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phai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tei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fai</a:t>
            </a:r>
            <a:r>
              <a:rPr lang="fr-FR" sz="2400" dirty="0">
                <a:latin typeface="Century Gothic" panose="020B0502020202020204" pitchFamily="34" charset="0"/>
              </a:rPr>
              <a:t>  lei  </a:t>
            </a:r>
            <a:r>
              <a:rPr lang="fr-FR" sz="2400" dirty="0" err="1">
                <a:latin typeface="Century Gothic" panose="020B0502020202020204" pitchFamily="34" charset="0"/>
              </a:rPr>
              <a:t>sai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nei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vai</a:t>
            </a:r>
            <a:r>
              <a:rPr lang="fr-FR" sz="2400" dirty="0">
                <a:latin typeface="Century Gothic" panose="020B0502020202020204" pitchFamily="34" charset="0"/>
              </a:rPr>
              <a:t>  chai  dei  </a:t>
            </a:r>
            <a:r>
              <a:rPr lang="fr-FR" sz="2400" dirty="0" err="1">
                <a:latin typeface="Century Gothic" panose="020B0502020202020204" pitchFamily="34" charset="0"/>
              </a:rPr>
              <a:t>aim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  <a:r>
              <a:rPr lang="fr-FR" sz="2400" dirty="0" err="1">
                <a:latin typeface="Century Gothic" panose="020B0502020202020204" pitchFamily="34" charset="0"/>
              </a:rPr>
              <a:t>nei</a:t>
            </a:r>
            <a:r>
              <a:rPr lang="fr-FR" sz="2400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79763" y="1907578"/>
            <a:ext cx="989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lè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rê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mè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sê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chè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tè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dê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fè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nê</a:t>
            </a:r>
            <a:r>
              <a:rPr lang="fr-FR" sz="2400" dirty="0">
                <a:latin typeface="Century Gothic" panose="020B0502020202020204" pitchFamily="34" charset="0"/>
              </a:rPr>
              <a:t>   </a:t>
            </a:r>
            <a:r>
              <a:rPr lang="fr-FR" sz="2400" dirty="0" err="1">
                <a:latin typeface="Century Gothic" panose="020B0502020202020204" pitchFamily="34" charset="0"/>
              </a:rPr>
              <a:t>phè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53" name="Étoile à 5 branches 52"/>
          <p:cNvSpPr/>
          <p:nvPr/>
        </p:nvSpPr>
        <p:spPr>
          <a:xfrm>
            <a:off x="378639" y="205131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Étoile à 5 branches 53"/>
          <p:cNvSpPr/>
          <p:nvPr/>
        </p:nvSpPr>
        <p:spPr>
          <a:xfrm>
            <a:off x="211138" y="246624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Étoile à 5 branches 54"/>
          <p:cNvSpPr/>
          <p:nvPr/>
        </p:nvSpPr>
        <p:spPr>
          <a:xfrm>
            <a:off x="465911" y="246624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60" y="303857"/>
            <a:ext cx="1132837" cy="70920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15" y="239934"/>
            <a:ext cx="1073652" cy="74484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478D644-B735-4701-80CF-DEEEC1F6D3A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283" t="23116" r="40245" b="31775"/>
          <a:stretch/>
        </p:blipFill>
        <p:spPr>
          <a:xfrm>
            <a:off x="2128687" y="109013"/>
            <a:ext cx="931889" cy="1154430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2756F1-50CA-4CA2-85D2-BAEBDC6E5314}"/>
              </a:ext>
            </a:extLst>
          </p:cNvPr>
          <p:cNvSpPr/>
          <p:nvPr/>
        </p:nvSpPr>
        <p:spPr>
          <a:xfrm>
            <a:off x="2475973" y="563418"/>
            <a:ext cx="378300" cy="1662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9DE5A1A-E9FF-46C7-B6FA-3A81719A11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5" y="7021340"/>
            <a:ext cx="520002" cy="5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3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9110" y="176863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3. Je lis des phrases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9110" y="773269"/>
            <a:ext cx="1032568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FF0066"/>
                </a:solidFill>
              </a:rPr>
              <a:t>Nathaël</a:t>
            </a:r>
            <a:r>
              <a:rPr lang="fr-FR" sz="2400" dirty="0"/>
              <a:t> prépare </a:t>
            </a:r>
            <a:r>
              <a:rPr lang="fr-FR" sz="2400" b="1" dirty="0"/>
              <a:t>une</a:t>
            </a:r>
            <a:r>
              <a:rPr lang="fr-FR" sz="2400" dirty="0"/>
              <a:t> fête </a:t>
            </a:r>
            <a:r>
              <a:rPr lang="fr-FR" sz="2400" b="1" dirty="0"/>
              <a:t>dans</a:t>
            </a:r>
            <a:r>
              <a:rPr lang="fr-FR" sz="2400" dirty="0"/>
              <a:t> </a:t>
            </a:r>
            <a:r>
              <a:rPr lang="fr-FR" sz="2400" b="1" dirty="0"/>
              <a:t>la</a:t>
            </a:r>
            <a:r>
              <a:rPr lang="fr-FR" sz="2400" dirty="0"/>
              <a:t> forê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b="1" dirty="0"/>
              <a:t>Elle</a:t>
            </a:r>
            <a:r>
              <a:rPr lang="fr-FR" sz="2400" dirty="0"/>
              <a:t> baisse </a:t>
            </a:r>
            <a:r>
              <a:rPr lang="fr-FR" sz="2400" b="1" dirty="0"/>
              <a:t>la</a:t>
            </a:r>
            <a:r>
              <a:rPr lang="fr-FR" sz="2400" dirty="0"/>
              <a:t> barrière   sans  </a:t>
            </a:r>
            <a:r>
              <a:rPr lang="fr-FR" sz="2400" b="1" dirty="0"/>
              <a:t>son</a:t>
            </a:r>
            <a:r>
              <a:rPr lang="fr-FR" sz="2400" dirty="0"/>
              <a:t> frère.</a:t>
            </a:r>
          </a:p>
          <a:p>
            <a:endParaRPr lang="fr-FR" sz="2400" dirty="0"/>
          </a:p>
          <a:p>
            <a:endParaRPr lang="fr-FR" sz="2400" b="1" dirty="0"/>
          </a:p>
          <a:p>
            <a:r>
              <a:rPr lang="fr-FR" sz="2400" b="1" dirty="0"/>
              <a:t>Un</a:t>
            </a:r>
            <a:r>
              <a:rPr lang="fr-FR" sz="2400" dirty="0"/>
              <a:t> élève arrive  près  </a:t>
            </a:r>
            <a:r>
              <a:rPr lang="fr-FR" sz="2400" b="1" dirty="0"/>
              <a:t>de</a:t>
            </a:r>
            <a:r>
              <a:rPr lang="fr-FR" sz="2400" dirty="0"/>
              <a:t> </a:t>
            </a:r>
            <a:r>
              <a:rPr lang="fr-FR" sz="2400" b="1" dirty="0"/>
              <a:t>la</a:t>
            </a:r>
            <a:r>
              <a:rPr lang="fr-FR" sz="2400" dirty="0"/>
              <a:t> rivière.</a:t>
            </a:r>
          </a:p>
          <a:p>
            <a:endParaRPr lang="fr-FR" sz="2400" dirty="0"/>
          </a:p>
          <a:p>
            <a:endParaRPr lang="fr-FR" sz="2400" b="1" dirty="0">
              <a:solidFill>
                <a:srgbClr val="FF0066"/>
              </a:solidFill>
            </a:endParaRPr>
          </a:p>
          <a:p>
            <a:r>
              <a:rPr lang="fr-FR" sz="2400" b="1" dirty="0" err="1">
                <a:solidFill>
                  <a:srgbClr val="FF0066"/>
                </a:solidFill>
              </a:rPr>
              <a:t>Manel</a:t>
            </a:r>
            <a:r>
              <a:rPr lang="fr-FR" sz="2400" dirty="0"/>
              <a:t> </a:t>
            </a:r>
            <a:r>
              <a:rPr lang="fr-FR" sz="2400" b="1" dirty="0"/>
              <a:t>a</a:t>
            </a:r>
            <a:r>
              <a:rPr lang="fr-FR" sz="2400" dirty="0"/>
              <a:t> laissé </a:t>
            </a:r>
            <a:r>
              <a:rPr lang="fr-FR" sz="2400" b="1" dirty="0"/>
              <a:t>sa</a:t>
            </a:r>
            <a:r>
              <a:rPr lang="fr-FR" sz="2400" dirty="0"/>
              <a:t> paire </a:t>
            </a:r>
            <a:r>
              <a:rPr lang="fr-FR" sz="2400" b="1" dirty="0"/>
              <a:t>de</a:t>
            </a:r>
            <a:r>
              <a:rPr lang="fr-FR" sz="2400" dirty="0"/>
              <a:t> chaussette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 </a:t>
            </a:r>
            <a:r>
              <a:rPr lang="fr-FR" sz="2400" b="1" dirty="0"/>
              <a:t>à</a:t>
            </a:r>
            <a:r>
              <a:rPr lang="fr-FR" sz="2400" dirty="0"/>
              <a:t> </a:t>
            </a:r>
            <a:r>
              <a:rPr lang="fr-FR" sz="2400" b="1" dirty="0"/>
              <a:t>la</a:t>
            </a:r>
            <a:r>
              <a:rPr lang="fr-FR" sz="2400" dirty="0"/>
              <a:t> mai</a:t>
            </a:r>
            <a:r>
              <a:rPr lang="fr-FR" sz="2400" dirty="0">
                <a:solidFill>
                  <a:srgbClr val="FF0000"/>
                </a:solidFill>
              </a:rPr>
              <a:t>s</a:t>
            </a:r>
            <a:r>
              <a:rPr lang="fr-FR" sz="2400" b="1" dirty="0">
                <a:solidFill>
                  <a:srgbClr val="FF0000"/>
                </a:solidFill>
              </a:rPr>
              <a:t>on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b="1" dirty="0"/>
          </a:p>
          <a:p>
            <a:r>
              <a:rPr lang="fr-FR" sz="2400" b="1" dirty="0"/>
              <a:t>Il  </a:t>
            </a:r>
            <a:r>
              <a:rPr lang="fr-FR" sz="2400" dirty="0"/>
              <a:t> fait   </a:t>
            </a:r>
            <a:r>
              <a:rPr lang="fr-FR" sz="2400" b="1" dirty="0"/>
              <a:t>la</a:t>
            </a:r>
            <a:r>
              <a:rPr lang="fr-FR" sz="2400" dirty="0"/>
              <a:t> vaisselle </a:t>
            </a:r>
            <a:r>
              <a:rPr lang="fr-FR" sz="2400" b="1" dirty="0"/>
              <a:t>et</a:t>
            </a:r>
            <a:r>
              <a:rPr lang="fr-FR" sz="2400" dirty="0"/>
              <a:t> lave </a:t>
            </a:r>
            <a:r>
              <a:rPr lang="fr-FR" sz="2400" b="1" dirty="0"/>
              <a:t>les</a:t>
            </a:r>
            <a:r>
              <a:rPr lang="fr-FR" sz="2400" dirty="0"/>
              <a:t> assiette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, </a:t>
            </a:r>
            <a:r>
              <a:rPr lang="fr-FR" sz="2400" b="1" dirty="0"/>
              <a:t>les</a:t>
            </a:r>
            <a:r>
              <a:rPr lang="fr-FR" sz="2400" dirty="0"/>
              <a:t> verre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, </a:t>
            </a:r>
            <a:r>
              <a:rPr lang="fr-FR" sz="2400" b="1" dirty="0"/>
              <a:t>les</a:t>
            </a:r>
            <a:r>
              <a:rPr lang="fr-FR" sz="2400" dirty="0"/>
              <a:t> fourchette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 </a:t>
            </a:r>
            <a:r>
              <a:rPr lang="fr-FR" sz="2400" b="1" dirty="0"/>
              <a:t>et</a:t>
            </a:r>
            <a:r>
              <a:rPr lang="fr-FR" sz="2400" dirty="0"/>
              <a:t> </a:t>
            </a:r>
            <a:r>
              <a:rPr lang="fr-FR" sz="2400" b="1" dirty="0"/>
              <a:t>les</a:t>
            </a:r>
            <a:r>
              <a:rPr lang="fr-FR" sz="2400" dirty="0"/>
              <a:t> cu</a:t>
            </a:r>
            <a:r>
              <a:rPr lang="fr-FR" sz="2400" dirty="0">
                <a:solidFill>
                  <a:srgbClr val="FF0000"/>
                </a:solidFill>
              </a:rPr>
              <a:t>ill</a:t>
            </a:r>
            <a:r>
              <a:rPr lang="fr-FR" sz="2400" dirty="0"/>
              <a:t>ère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b="1" dirty="0"/>
          </a:p>
          <a:p>
            <a:r>
              <a:rPr lang="fr-FR" sz="2400" b="1" dirty="0"/>
              <a:t>Le</a:t>
            </a:r>
            <a:r>
              <a:rPr lang="fr-FR" sz="2400" dirty="0"/>
              <a:t> père </a:t>
            </a:r>
            <a:r>
              <a:rPr lang="fr-FR" sz="2400" b="1" dirty="0"/>
              <a:t>de</a:t>
            </a:r>
            <a:r>
              <a:rPr lang="fr-FR" sz="2400" dirty="0"/>
              <a:t> Lorène </a:t>
            </a:r>
            <a:r>
              <a:rPr lang="fr-FR" sz="2400" b="1" dirty="0"/>
              <a:t>est</a:t>
            </a:r>
            <a:r>
              <a:rPr lang="fr-FR" sz="2400" dirty="0"/>
              <a:t> têtu. </a:t>
            </a:r>
            <a:r>
              <a:rPr lang="fr-FR" sz="2400" b="1" dirty="0"/>
              <a:t>Il</a:t>
            </a:r>
            <a:r>
              <a:rPr lang="fr-FR" sz="2400" dirty="0"/>
              <a:t> pêche  près  </a:t>
            </a:r>
            <a:r>
              <a:rPr lang="fr-FR" sz="2400" b="1" dirty="0"/>
              <a:t>du</a:t>
            </a:r>
            <a:r>
              <a:rPr lang="fr-FR" sz="2400" dirty="0"/>
              <a:t> chêne chaque dimanche   après  </a:t>
            </a:r>
            <a:r>
              <a:rPr lang="fr-FR" sz="2400" b="1" dirty="0"/>
              <a:t>le</a:t>
            </a:r>
            <a:r>
              <a:rPr lang="fr-FR" sz="2400" dirty="0"/>
              <a:t> </a:t>
            </a:r>
          </a:p>
          <a:p>
            <a:endParaRPr lang="fr-FR" sz="2400" dirty="0"/>
          </a:p>
          <a:p>
            <a:r>
              <a:rPr lang="fr-FR" sz="2400" dirty="0"/>
              <a:t>repa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2400" dirty="0"/>
              <a:t>.</a:t>
            </a:r>
          </a:p>
        </p:txBody>
      </p:sp>
      <p:sp>
        <p:nvSpPr>
          <p:cNvPr id="4" name="Nuage 3"/>
          <p:cNvSpPr/>
          <p:nvPr/>
        </p:nvSpPr>
        <p:spPr>
          <a:xfrm rot="225485" flipH="1" flipV="1">
            <a:off x="607147" y="5191318"/>
            <a:ext cx="606944" cy="456198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Nuage 4"/>
          <p:cNvSpPr/>
          <p:nvPr/>
        </p:nvSpPr>
        <p:spPr>
          <a:xfrm rot="225485" flipH="1" flipV="1">
            <a:off x="3133029" y="1856817"/>
            <a:ext cx="664512" cy="456198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Nuage 5"/>
          <p:cNvSpPr/>
          <p:nvPr/>
        </p:nvSpPr>
        <p:spPr>
          <a:xfrm rot="225485" flipH="1" flipV="1">
            <a:off x="2236520" y="2996089"/>
            <a:ext cx="731892" cy="456198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rc plein 6"/>
          <p:cNvSpPr/>
          <p:nvPr/>
        </p:nvSpPr>
        <p:spPr>
          <a:xfrm rot="10800000" flipV="1">
            <a:off x="2515923" y="3930491"/>
            <a:ext cx="466651" cy="44800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Arc plein 7"/>
          <p:cNvSpPr/>
          <p:nvPr/>
        </p:nvSpPr>
        <p:spPr>
          <a:xfrm rot="10800000" flipV="1">
            <a:off x="4547917" y="648513"/>
            <a:ext cx="223154" cy="37911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Arc plein 8"/>
          <p:cNvSpPr/>
          <p:nvPr/>
        </p:nvSpPr>
        <p:spPr>
          <a:xfrm rot="10800000" flipV="1">
            <a:off x="877626" y="1797448"/>
            <a:ext cx="533594" cy="28746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Arc plein 10"/>
          <p:cNvSpPr/>
          <p:nvPr/>
        </p:nvSpPr>
        <p:spPr>
          <a:xfrm rot="10800000" flipV="1">
            <a:off x="3607556" y="3930491"/>
            <a:ext cx="583276" cy="361793"/>
          </a:xfrm>
          <a:prstGeom prst="blockArc">
            <a:avLst>
              <a:gd name="adj1" fmla="val 10221568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Arc plein 11"/>
          <p:cNvSpPr/>
          <p:nvPr/>
        </p:nvSpPr>
        <p:spPr>
          <a:xfrm rot="10800000" flipV="1">
            <a:off x="4331029" y="1797447"/>
            <a:ext cx="542603" cy="32186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Arc plein 12"/>
          <p:cNvSpPr/>
          <p:nvPr/>
        </p:nvSpPr>
        <p:spPr>
          <a:xfrm rot="10800000" flipV="1">
            <a:off x="2222355" y="1797447"/>
            <a:ext cx="587140" cy="33664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Arc plein 13"/>
          <p:cNvSpPr/>
          <p:nvPr/>
        </p:nvSpPr>
        <p:spPr>
          <a:xfrm rot="10800000" flipV="1">
            <a:off x="1998360" y="1797448"/>
            <a:ext cx="223996" cy="30229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Arc plein 14"/>
          <p:cNvSpPr/>
          <p:nvPr/>
        </p:nvSpPr>
        <p:spPr>
          <a:xfrm rot="10800000" flipV="1">
            <a:off x="2982575" y="773267"/>
            <a:ext cx="333307" cy="24288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Arc plein 15"/>
          <p:cNvSpPr/>
          <p:nvPr/>
        </p:nvSpPr>
        <p:spPr>
          <a:xfrm rot="10800000" flipV="1">
            <a:off x="1482133" y="2931091"/>
            <a:ext cx="134311" cy="3109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Arc plein 16"/>
          <p:cNvSpPr/>
          <p:nvPr/>
        </p:nvSpPr>
        <p:spPr>
          <a:xfrm rot="10800000" flipV="1">
            <a:off x="1402302" y="3930492"/>
            <a:ext cx="326684" cy="36595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Arc plein 17"/>
          <p:cNvSpPr/>
          <p:nvPr/>
        </p:nvSpPr>
        <p:spPr>
          <a:xfrm rot="10800000" flipV="1">
            <a:off x="730178" y="2930419"/>
            <a:ext cx="168709" cy="27778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Arc plein 18"/>
          <p:cNvSpPr/>
          <p:nvPr/>
        </p:nvSpPr>
        <p:spPr>
          <a:xfrm rot="10800000" flipV="1">
            <a:off x="898888" y="2930419"/>
            <a:ext cx="401673" cy="23611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Arc plein 19"/>
          <p:cNvSpPr/>
          <p:nvPr/>
        </p:nvSpPr>
        <p:spPr>
          <a:xfrm rot="10800000" flipV="1">
            <a:off x="4761408" y="648512"/>
            <a:ext cx="266763" cy="33811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Arc plein 20"/>
          <p:cNvSpPr/>
          <p:nvPr/>
        </p:nvSpPr>
        <p:spPr>
          <a:xfrm rot="10800000" flipV="1">
            <a:off x="1592793" y="2930419"/>
            <a:ext cx="447991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Arc plein 21"/>
          <p:cNvSpPr/>
          <p:nvPr/>
        </p:nvSpPr>
        <p:spPr>
          <a:xfrm rot="10800000" flipV="1">
            <a:off x="703726" y="6260976"/>
            <a:ext cx="481947" cy="32533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Arc plein 22"/>
          <p:cNvSpPr/>
          <p:nvPr/>
        </p:nvSpPr>
        <p:spPr>
          <a:xfrm rot="10800000" flipV="1">
            <a:off x="1411221" y="773268"/>
            <a:ext cx="447991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Arc plein 23"/>
          <p:cNvSpPr/>
          <p:nvPr/>
        </p:nvSpPr>
        <p:spPr>
          <a:xfrm rot="10800000" flipV="1">
            <a:off x="1859212" y="773267"/>
            <a:ext cx="363144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Arc plein 24"/>
          <p:cNvSpPr/>
          <p:nvPr/>
        </p:nvSpPr>
        <p:spPr>
          <a:xfrm rot="10800000" flipV="1">
            <a:off x="3650561" y="2905910"/>
            <a:ext cx="223996" cy="30229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Arc plein 25"/>
          <p:cNvSpPr/>
          <p:nvPr/>
        </p:nvSpPr>
        <p:spPr>
          <a:xfrm rot="10800000" flipV="1">
            <a:off x="3874557" y="2884658"/>
            <a:ext cx="542603" cy="32186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Arc plein 26"/>
          <p:cNvSpPr/>
          <p:nvPr/>
        </p:nvSpPr>
        <p:spPr>
          <a:xfrm rot="10800000" flipV="1">
            <a:off x="1734468" y="3930491"/>
            <a:ext cx="306316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Arc plein 27"/>
          <p:cNvSpPr/>
          <p:nvPr/>
        </p:nvSpPr>
        <p:spPr>
          <a:xfrm rot="10800000" flipV="1">
            <a:off x="4190832" y="3971869"/>
            <a:ext cx="583276" cy="361793"/>
          </a:xfrm>
          <a:prstGeom prst="blockArc">
            <a:avLst>
              <a:gd name="adj1" fmla="val 10221568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Arc plein 28"/>
          <p:cNvSpPr/>
          <p:nvPr/>
        </p:nvSpPr>
        <p:spPr>
          <a:xfrm rot="10800000" flipV="1">
            <a:off x="5635491" y="3930492"/>
            <a:ext cx="449891" cy="40280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Arc plein 29"/>
          <p:cNvSpPr/>
          <p:nvPr/>
        </p:nvSpPr>
        <p:spPr>
          <a:xfrm rot="10800000" flipV="1">
            <a:off x="6085384" y="3971869"/>
            <a:ext cx="384414" cy="33811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Arc plein 30"/>
          <p:cNvSpPr/>
          <p:nvPr/>
        </p:nvSpPr>
        <p:spPr>
          <a:xfrm rot="10800000" flipV="1">
            <a:off x="1583871" y="5064450"/>
            <a:ext cx="414487" cy="36595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Arc plein 31"/>
          <p:cNvSpPr/>
          <p:nvPr/>
        </p:nvSpPr>
        <p:spPr>
          <a:xfrm rot="10800000" flipV="1">
            <a:off x="1986821" y="5064450"/>
            <a:ext cx="586329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Arc plein 32"/>
          <p:cNvSpPr/>
          <p:nvPr/>
        </p:nvSpPr>
        <p:spPr>
          <a:xfrm rot="10800000" flipV="1">
            <a:off x="3998863" y="5014571"/>
            <a:ext cx="191968" cy="40635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Arc plein 33"/>
          <p:cNvSpPr/>
          <p:nvPr/>
        </p:nvSpPr>
        <p:spPr>
          <a:xfrm rot="10800000" flipV="1">
            <a:off x="4190830" y="5055949"/>
            <a:ext cx="682801" cy="28183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Arc plein 34"/>
          <p:cNvSpPr/>
          <p:nvPr/>
        </p:nvSpPr>
        <p:spPr>
          <a:xfrm rot="10800000" flipV="1">
            <a:off x="5616544" y="5064450"/>
            <a:ext cx="574791" cy="38953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Arc plein 36"/>
          <p:cNvSpPr/>
          <p:nvPr/>
        </p:nvSpPr>
        <p:spPr>
          <a:xfrm rot="10800000" flipV="1">
            <a:off x="6984964" y="5055949"/>
            <a:ext cx="463064" cy="37297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Arc plein 37"/>
          <p:cNvSpPr/>
          <p:nvPr/>
        </p:nvSpPr>
        <p:spPr>
          <a:xfrm rot="10800000" flipV="1">
            <a:off x="7456553" y="5064450"/>
            <a:ext cx="700339" cy="30908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Arc plein 38"/>
          <p:cNvSpPr/>
          <p:nvPr/>
        </p:nvSpPr>
        <p:spPr>
          <a:xfrm rot="10800000" flipV="1">
            <a:off x="9261785" y="5064450"/>
            <a:ext cx="297576" cy="36498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Arc plein 39"/>
          <p:cNvSpPr/>
          <p:nvPr/>
        </p:nvSpPr>
        <p:spPr>
          <a:xfrm rot="10800000" flipV="1">
            <a:off x="9559359" y="5064450"/>
            <a:ext cx="490833" cy="28183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Nuage 40"/>
          <p:cNvSpPr/>
          <p:nvPr/>
        </p:nvSpPr>
        <p:spPr>
          <a:xfrm rot="225485" flipH="1" flipV="1">
            <a:off x="4747002" y="6284427"/>
            <a:ext cx="730512" cy="456198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Nuage 41"/>
          <p:cNvSpPr/>
          <p:nvPr/>
        </p:nvSpPr>
        <p:spPr>
          <a:xfrm rot="225485" flipH="1" flipV="1">
            <a:off x="9052830" y="6289856"/>
            <a:ext cx="896153" cy="456198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Arc plein 42"/>
          <p:cNvSpPr/>
          <p:nvPr/>
        </p:nvSpPr>
        <p:spPr>
          <a:xfrm rot="10800000" flipV="1">
            <a:off x="1762520" y="6224332"/>
            <a:ext cx="258274" cy="27292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4" name="Arc plein 43"/>
          <p:cNvSpPr/>
          <p:nvPr/>
        </p:nvSpPr>
        <p:spPr>
          <a:xfrm rot="10800000" flipV="1">
            <a:off x="2036976" y="6224332"/>
            <a:ext cx="496504" cy="24473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5" name="Arc plein 44"/>
          <p:cNvSpPr/>
          <p:nvPr/>
        </p:nvSpPr>
        <p:spPr>
          <a:xfrm rot="10800000" flipV="1">
            <a:off x="3111885" y="6221444"/>
            <a:ext cx="223154" cy="37911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Arc plein 45"/>
          <p:cNvSpPr/>
          <p:nvPr/>
        </p:nvSpPr>
        <p:spPr>
          <a:xfrm rot="10800000" flipV="1">
            <a:off x="3325376" y="6221443"/>
            <a:ext cx="266763" cy="33811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Arc plein 46"/>
          <p:cNvSpPr/>
          <p:nvPr/>
        </p:nvSpPr>
        <p:spPr>
          <a:xfrm rot="10800000" flipV="1">
            <a:off x="4029631" y="6221444"/>
            <a:ext cx="540721" cy="26079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Arc plein 47"/>
          <p:cNvSpPr/>
          <p:nvPr/>
        </p:nvSpPr>
        <p:spPr>
          <a:xfrm rot="10800000" flipV="1">
            <a:off x="5964455" y="6230397"/>
            <a:ext cx="540721" cy="26079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Arc plein 48"/>
          <p:cNvSpPr/>
          <p:nvPr/>
        </p:nvSpPr>
        <p:spPr>
          <a:xfrm rot="10800000" flipV="1">
            <a:off x="6770659" y="6228698"/>
            <a:ext cx="447991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Arc plein 49"/>
          <p:cNvSpPr/>
          <p:nvPr/>
        </p:nvSpPr>
        <p:spPr>
          <a:xfrm rot="10800000" flipV="1">
            <a:off x="7218650" y="6228697"/>
            <a:ext cx="363144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Arc plein 50"/>
          <p:cNvSpPr/>
          <p:nvPr/>
        </p:nvSpPr>
        <p:spPr>
          <a:xfrm rot="10800000" flipV="1">
            <a:off x="7731337" y="6217125"/>
            <a:ext cx="230888" cy="31157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Arc plein 51"/>
          <p:cNvSpPr/>
          <p:nvPr/>
        </p:nvSpPr>
        <p:spPr>
          <a:xfrm rot="10800000" flipV="1">
            <a:off x="7962224" y="6217125"/>
            <a:ext cx="845729" cy="31157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Arc plein 52"/>
          <p:cNvSpPr/>
          <p:nvPr/>
        </p:nvSpPr>
        <p:spPr>
          <a:xfrm rot="10800000" flipV="1">
            <a:off x="356853" y="6860386"/>
            <a:ext cx="223154" cy="37911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Arc plein 53"/>
          <p:cNvSpPr/>
          <p:nvPr/>
        </p:nvSpPr>
        <p:spPr>
          <a:xfrm rot="10800000" flipV="1">
            <a:off x="570344" y="6860385"/>
            <a:ext cx="266763" cy="33811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6D968885-50C1-4613-993A-B45740429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5" y="7021340"/>
            <a:ext cx="520002" cy="5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9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au 35"/>
          <p:cNvGraphicFramePr>
            <a:graphicFrameLocks noGrp="1"/>
          </p:cNvGraphicFramePr>
          <p:nvPr>
            <p:extLst/>
          </p:nvPr>
        </p:nvGraphicFramePr>
        <p:xfrm>
          <a:off x="181985" y="3306896"/>
          <a:ext cx="10236904" cy="331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9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9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683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1603">
                <a:tc>
                  <a:txBody>
                    <a:bodyPr/>
                    <a:lstStyle/>
                    <a:p>
                      <a:r>
                        <a:rPr lang="fr-FR" sz="2400" dirty="0"/>
                        <a:t>un </a:t>
                      </a:r>
                      <a:r>
                        <a:rPr lang="fr-FR" sz="2400" i="0" dirty="0"/>
                        <a:t>ch</a:t>
                      </a:r>
                      <a:r>
                        <a:rPr lang="fr-FR" sz="2400" b="1" u="sng" dirty="0"/>
                        <a:t>i</a:t>
                      </a:r>
                      <a:r>
                        <a:rPr lang="fr-FR" sz="2400" i="0" u="sng" dirty="0"/>
                        <a:t>en</a:t>
                      </a:r>
                    </a:p>
                    <a:p>
                      <a:r>
                        <a:rPr lang="fr-FR" sz="2400" dirty="0"/>
                        <a:t>une ind</a:t>
                      </a:r>
                      <a:r>
                        <a:rPr lang="fr-FR" sz="2400" b="1" u="sng" dirty="0"/>
                        <a:t>i</a:t>
                      </a:r>
                      <a:r>
                        <a:rPr lang="fr-FR" sz="2400" u="sng" dirty="0"/>
                        <a:t>enne</a:t>
                      </a:r>
                    </a:p>
                    <a:p>
                      <a:r>
                        <a:rPr lang="fr-FR" sz="2400" dirty="0"/>
                        <a:t>un prisonn</a:t>
                      </a:r>
                      <a:r>
                        <a:rPr lang="fr-FR" sz="2400" b="1" u="sng" dirty="0"/>
                        <a:t>i</a:t>
                      </a:r>
                      <a:r>
                        <a:rPr lang="fr-FR" sz="2400" u="sng" dirty="0"/>
                        <a:t>er</a:t>
                      </a:r>
                    </a:p>
                    <a:p>
                      <a:r>
                        <a:rPr lang="fr-FR" sz="2400" dirty="0"/>
                        <a:t>le l</a:t>
                      </a:r>
                      <a:r>
                        <a:rPr lang="fr-FR" sz="2400" b="1" u="sng" dirty="0"/>
                        <a:t>i</a:t>
                      </a:r>
                      <a:r>
                        <a:rPr lang="fr-FR" sz="2400" u="sng" dirty="0"/>
                        <a:t>on</a:t>
                      </a:r>
                    </a:p>
                    <a:p>
                      <a:r>
                        <a:rPr lang="fr-FR" sz="2400" dirty="0"/>
                        <a:t>l’év</a:t>
                      </a:r>
                      <a:r>
                        <a:rPr lang="fr-FR" sz="2400" b="1" u="sng" dirty="0"/>
                        <a:t>i</a:t>
                      </a:r>
                      <a:r>
                        <a:rPr lang="fr-FR" sz="2400" u="sng" dirty="0"/>
                        <a:t>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un cra</a:t>
                      </a:r>
                      <a:r>
                        <a:rPr lang="fr-FR" sz="2400" b="1" baseline="0" dirty="0"/>
                        <a:t>y</a:t>
                      </a:r>
                      <a:r>
                        <a:rPr lang="fr-FR" sz="2400" dirty="0"/>
                        <a:t>on</a:t>
                      </a:r>
                    </a:p>
                    <a:p>
                      <a:r>
                        <a:rPr lang="fr-FR" sz="2400" baseline="0" dirty="0"/>
                        <a:t>la vo</a:t>
                      </a:r>
                      <a:r>
                        <a:rPr lang="fr-FR" sz="2400" b="1" baseline="0" dirty="0"/>
                        <a:t>y</a:t>
                      </a:r>
                      <a:r>
                        <a:rPr lang="fr-FR" sz="2400" baseline="0" dirty="0"/>
                        <a:t>age</a:t>
                      </a:r>
                    </a:p>
                    <a:p>
                      <a:r>
                        <a:rPr lang="fr-FR" sz="2400" baseline="0" dirty="0"/>
                        <a:t>un ka</a:t>
                      </a:r>
                      <a:r>
                        <a:rPr lang="fr-FR" sz="2400" b="1" baseline="0" dirty="0"/>
                        <a:t>y</a:t>
                      </a:r>
                      <a:r>
                        <a:rPr lang="fr-FR" sz="2400" baseline="0" dirty="0"/>
                        <a:t>ak</a:t>
                      </a:r>
                    </a:p>
                    <a:p>
                      <a:r>
                        <a:rPr lang="fr-FR" sz="2400" baseline="0" dirty="0"/>
                        <a:t>une h</a:t>
                      </a:r>
                      <a:r>
                        <a:rPr lang="fr-FR" sz="2400" b="1" baseline="0" dirty="0"/>
                        <a:t>y</a:t>
                      </a:r>
                      <a:r>
                        <a:rPr lang="fr-FR" sz="2400" baseline="0" dirty="0"/>
                        <a:t>ène</a:t>
                      </a:r>
                    </a:p>
                    <a:p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un écureu</a:t>
                      </a:r>
                      <a:r>
                        <a:rPr lang="fr-FR" sz="2400" b="1" dirty="0"/>
                        <a:t>il</a:t>
                      </a:r>
                      <a:endParaRPr lang="fr-FR" sz="2400" dirty="0"/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le réve</a:t>
                      </a:r>
                      <a:r>
                        <a:rPr lang="fr-FR" sz="2400" b="1" dirty="0"/>
                        <a:t>il</a:t>
                      </a:r>
                      <a:endParaRPr lang="fr-FR" sz="2400" dirty="0"/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un orte</a:t>
                      </a:r>
                      <a:r>
                        <a:rPr lang="fr-FR" sz="2400" b="1" dirty="0"/>
                        <a:t>il</a:t>
                      </a:r>
                      <a:endParaRPr lang="fr-FR" sz="2400" dirty="0"/>
                    </a:p>
                    <a:p>
                      <a:r>
                        <a:rPr lang="fr-FR" sz="2400" dirty="0"/>
                        <a:t>le sole</a:t>
                      </a:r>
                      <a:r>
                        <a:rPr lang="fr-FR" sz="2400" b="1" dirty="0"/>
                        <a:t>il</a:t>
                      </a:r>
                    </a:p>
                    <a:p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la jonqu</a:t>
                      </a:r>
                      <a:r>
                        <a:rPr lang="fr-FR" sz="2400" b="1" u="sng" baseline="0" dirty="0"/>
                        <a:t>ill</a:t>
                      </a:r>
                      <a:r>
                        <a:rPr lang="fr-FR" sz="2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</a:t>
                      </a:r>
                      <a:endParaRPr lang="fr-FR" sz="2400" dirty="0"/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aseline="0" dirty="0"/>
                        <a:t>une b</a:t>
                      </a:r>
                      <a:r>
                        <a:rPr lang="fr-FR" sz="2400" b="1" u="sng" baseline="0" dirty="0"/>
                        <a:t>ill</a:t>
                      </a:r>
                      <a:r>
                        <a:rPr lang="fr-FR" sz="2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</a:t>
                      </a:r>
                      <a:endParaRPr lang="fr-FR" sz="2400" baseline="0" dirty="0"/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aseline="0" dirty="0"/>
                        <a:t>la f</a:t>
                      </a:r>
                      <a:r>
                        <a:rPr lang="fr-FR" sz="2400" b="1" u="sng" baseline="0" dirty="0"/>
                        <a:t>ill</a:t>
                      </a:r>
                      <a:r>
                        <a:rPr lang="fr-FR" sz="2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</a:t>
                      </a:r>
                      <a:endParaRPr lang="fr-FR" sz="2400" baseline="0" dirty="0"/>
                    </a:p>
                    <a:p>
                      <a:r>
                        <a:rPr lang="fr-FR" sz="2400" baseline="0" dirty="0"/>
                        <a:t>une bout</a:t>
                      </a:r>
                      <a:r>
                        <a:rPr lang="fr-FR" sz="2400" u="sng" baseline="0" dirty="0"/>
                        <a:t>e</a:t>
                      </a:r>
                      <a:r>
                        <a:rPr lang="fr-FR" sz="2400" b="1" u="sng" baseline="0" dirty="0"/>
                        <a:t>ill</a:t>
                      </a:r>
                      <a:r>
                        <a:rPr lang="fr-FR" sz="24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</a:t>
                      </a:r>
                    </a:p>
                    <a:p>
                      <a:endParaRPr lang="fr-FR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834238" y="15633"/>
            <a:ext cx="157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Alphonetic" panose="00000400000000000000" pitchFamily="2" charset="0"/>
              </a:rPr>
              <a:t>[J]</a:t>
            </a: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/>
          </p:nvPr>
        </p:nvGraphicFramePr>
        <p:xfrm>
          <a:off x="211138" y="3243110"/>
          <a:ext cx="10236903" cy="1346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391"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71331" y="3505944"/>
            <a:ext cx="25399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- i</a:t>
            </a:r>
            <a:r>
              <a:rPr lang="fr-FR" sz="3200" dirty="0">
                <a:latin typeface="Century Gothic" panose="020B0502020202020204" pitchFamily="34" charset="0"/>
              </a:rPr>
              <a:t>   - </a:t>
            </a:r>
            <a:r>
              <a:rPr lang="fr-FR" sz="5400" dirty="0">
                <a:latin typeface="Cursive standard" pitchFamily="2" charset="0"/>
              </a:rPr>
              <a:t>i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3120493" y="3556817"/>
            <a:ext cx="1620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-y</a:t>
            </a:r>
            <a:r>
              <a:rPr lang="fr-FR" sz="3200" dirty="0">
                <a:latin typeface="Century Gothic" panose="020B0502020202020204" pitchFamily="34" charset="0"/>
              </a:rPr>
              <a:t>   - </a:t>
            </a:r>
            <a:r>
              <a:rPr lang="fr-FR" sz="5400" dirty="0">
                <a:latin typeface="Cursive standard" pitchFamily="2" charset="0"/>
              </a:rPr>
              <a:t>y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37" name="ZoneTexte 36"/>
          <p:cNvSpPr txBox="1"/>
          <p:nvPr/>
        </p:nvSpPr>
        <p:spPr>
          <a:xfrm>
            <a:off x="5467545" y="3505944"/>
            <a:ext cx="22655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-il  </a:t>
            </a:r>
            <a:r>
              <a:rPr lang="fr-FR" sz="3200" dirty="0">
                <a:latin typeface="Century Gothic" panose="020B0502020202020204" pitchFamily="34" charset="0"/>
              </a:rPr>
              <a:t> - </a:t>
            </a:r>
            <a:r>
              <a:rPr lang="fr-FR" sz="5400" dirty="0">
                <a:latin typeface="Cursive standard" pitchFamily="2" charset="0"/>
              </a:rPr>
              <a:t>il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38" name="ZoneTexte 37"/>
          <p:cNvSpPr txBox="1"/>
          <p:nvPr/>
        </p:nvSpPr>
        <p:spPr>
          <a:xfrm>
            <a:off x="8265716" y="3518117"/>
            <a:ext cx="19058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Century Gothic" panose="020B0502020202020204" pitchFamily="34" charset="0"/>
              </a:rPr>
              <a:t>-</a:t>
            </a:r>
            <a:r>
              <a:rPr lang="fr-FR" sz="3600" dirty="0" err="1">
                <a:latin typeface="Century Gothic" panose="020B0502020202020204" pitchFamily="34" charset="0"/>
              </a:rPr>
              <a:t>ill</a:t>
            </a:r>
            <a:r>
              <a:rPr lang="fr-FR" sz="3600" dirty="0">
                <a:latin typeface="Century Gothic" panose="020B0502020202020204" pitchFamily="34" charset="0"/>
              </a:rPr>
              <a:t> </a:t>
            </a:r>
            <a:r>
              <a:rPr lang="fr-FR" sz="3200" dirty="0">
                <a:latin typeface="Century Gothic" panose="020B0502020202020204" pitchFamily="34" charset="0"/>
              </a:rPr>
              <a:t>  - </a:t>
            </a:r>
            <a:r>
              <a:rPr lang="fr-FR" sz="5400" dirty="0" err="1">
                <a:latin typeface="Cursive standard" pitchFamily="2" charset="0"/>
              </a:rPr>
              <a:t>ill</a:t>
            </a:r>
            <a:endParaRPr lang="fr-FR" sz="6000" dirty="0"/>
          </a:p>
          <a:p>
            <a:pPr algn="ctr"/>
            <a:endParaRPr lang="fr-FR" sz="4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7923504" y="1094974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l’écur</a:t>
            </a:r>
            <a:r>
              <a:rPr lang="fr-FR" sz="1600" b="1" dirty="0">
                <a:solidFill>
                  <a:srgbClr val="FF0066"/>
                </a:solidFill>
              </a:rPr>
              <a:t>euil</a:t>
            </a:r>
            <a:endParaRPr lang="fr-FR" sz="1600" dirty="0"/>
          </a:p>
        </p:txBody>
      </p:sp>
      <p:sp>
        <p:nvSpPr>
          <p:cNvPr id="45" name="ZoneTexte 44"/>
          <p:cNvSpPr txBox="1"/>
          <p:nvPr/>
        </p:nvSpPr>
        <p:spPr>
          <a:xfrm>
            <a:off x="1325908" y="1111017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le ch</a:t>
            </a:r>
            <a:r>
              <a:rPr lang="fr-FR" sz="1600" b="1" dirty="0">
                <a:solidFill>
                  <a:srgbClr val="FF0066"/>
                </a:solidFill>
              </a:rPr>
              <a:t>ien</a:t>
            </a:r>
            <a:endParaRPr lang="fr-FR" sz="1600" dirty="0"/>
          </a:p>
        </p:txBody>
      </p:sp>
      <p:sp>
        <p:nvSpPr>
          <p:cNvPr id="46" name="ZoneTexte 45"/>
          <p:cNvSpPr txBox="1"/>
          <p:nvPr/>
        </p:nvSpPr>
        <p:spPr>
          <a:xfrm>
            <a:off x="9124133" y="1106302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la jonqu</a:t>
            </a:r>
            <a:r>
              <a:rPr lang="fr-FR" sz="1600" b="1" dirty="0">
                <a:solidFill>
                  <a:srgbClr val="FF0066"/>
                </a:solidFill>
              </a:rPr>
              <a:t>ill</a:t>
            </a:r>
            <a:r>
              <a:rPr lang="fr-FR" sz="1600" dirty="0"/>
              <a:t>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497486" y="1142730"/>
            <a:ext cx="1730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 le </a:t>
            </a:r>
            <a:r>
              <a:rPr lang="fr-FR" sz="1600" b="1" dirty="0">
                <a:solidFill>
                  <a:srgbClr val="FF0066"/>
                </a:solidFill>
              </a:rPr>
              <a:t>y</a:t>
            </a:r>
            <a:r>
              <a:rPr lang="fr-FR" sz="1600" dirty="0"/>
              <a:t>aourt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56044" y="1479129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1. Je lis des lettres et des syllabes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36839" y="2836460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2. Je lis des mots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79763" y="2337477"/>
            <a:ext cx="989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Century Gothic" panose="020B0502020202020204" pitchFamily="34" charset="0"/>
              </a:rPr>
              <a:t>euil</a:t>
            </a:r>
            <a:r>
              <a:rPr lang="fr-FR" sz="2400" dirty="0">
                <a:latin typeface="Century Gothic" panose="020B0502020202020204" pitchFamily="34" charset="0"/>
              </a:rPr>
              <a:t> – aille – </a:t>
            </a:r>
            <a:r>
              <a:rPr lang="fr-FR" sz="2400" dirty="0" err="1">
                <a:latin typeface="Century Gothic" panose="020B0502020202020204" pitchFamily="34" charset="0"/>
              </a:rPr>
              <a:t>eille</a:t>
            </a:r>
            <a:r>
              <a:rPr lang="fr-FR" sz="2400" dirty="0">
                <a:latin typeface="Century Gothic" panose="020B0502020202020204" pitchFamily="34" charset="0"/>
              </a:rPr>
              <a:t> – </a:t>
            </a:r>
            <a:r>
              <a:rPr lang="fr-FR" sz="2400" dirty="0" err="1">
                <a:latin typeface="Century Gothic" panose="020B0502020202020204" pitchFamily="34" charset="0"/>
              </a:rPr>
              <a:t>ien</a:t>
            </a:r>
            <a:r>
              <a:rPr lang="fr-FR" sz="2400" dirty="0">
                <a:latin typeface="Century Gothic" panose="020B0502020202020204" pitchFamily="34" charset="0"/>
              </a:rPr>
              <a:t> – ion – </a:t>
            </a:r>
            <a:r>
              <a:rPr lang="fr-FR" sz="2400" dirty="0" err="1">
                <a:latin typeface="Century Gothic" panose="020B0502020202020204" pitchFamily="34" charset="0"/>
              </a:rPr>
              <a:t>ailleuse</a:t>
            </a:r>
            <a:r>
              <a:rPr lang="fr-FR" sz="2400" dirty="0">
                <a:latin typeface="Century Gothic" panose="020B0502020202020204" pitchFamily="34" charset="0"/>
              </a:rPr>
              <a:t> – </a:t>
            </a:r>
            <a:r>
              <a:rPr lang="fr-FR" sz="2400" dirty="0" err="1">
                <a:latin typeface="Century Gothic" panose="020B0502020202020204" pitchFamily="34" charset="0"/>
              </a:rPr>
              <a:t>ienne</a:t>
            </a:r>
            <a:r>
              <a:rPr lang="fr-FR" sz="2400" dirty="0">
                <a:latin typeface="Century Gothic" panose="020B0502020202020204" pitchFamily="34" charset="0"/>
              </a:rPr>
              <a:t> -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79763" y="1907578"/>
            <a:ext cx="9892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yo – ille – ail – </a:t>
            </a:r>
            <a:r>
              <a:rPr lang="fr-FR" sz="2400" dirty="0" err="1">
                <a:latin typeface="Century Gothic" panose="020B0502020202020204" pitchFamily="34" charset="0"/>
              </a:rPr>
              <a:t>ya</a:t>
            </a:r>
            <a:r>
              <a:rPr lang="fr-FR" sz="2400" dirty="0">
                <a:latin typeface="Century Gothic" panose="020B0502020202020204" pitchFamily="34" charset="0"/>
              </a:rPr>
              <a:t> – </a:t>
            </a:r>
            <a:r>
              <a:rPr lang="fr-FR" sz="2400" dirty="0" err="1">
                <a:latin typeface="Century Gothic" panose="020B0502020202020204" pitchFamily="34" charset="0"/>
              </a:rPr>
              <a:t>ouil</a:t>
            </a:r>
            <a:r>
              <a:rPr lang="fr-FR" sz="2400" dirty="0">
                <a:latin typeface="Century Gothic" panose="020B0502020202020204" pitchFamily="34" charset="0"/>
              </a:rPr>
              <a:t> – </a:t>
            </a:r>
            <a:r>
              <a:rPr lang="fr-FR" sz="2400" dirty="0" err="1">
                <a:latin typeface="Century Gothic" panose="020B0502020202020204" pitchFamily="34" charset="0"/>
              </a:rPr>
              <a:t>eil</a:t>
            </a:r>
            <a:endParaRPr lang="fr-FR" sz="2400" dirty="0">
              <a:latin typeface="Century Gothic" panose="020B0502020202020204" pitchFamily="34" charset="0"/>
            </a:endParaRPr>
          </a:p>
        </p:txBody>
      </p:sp>
      <p:sp>
        <p:nvSpPr>
          <p:cNvPr id="53" name="Étoile à 5 branches 52"/>
          <p:cNvSpPr/>
          <p:nvPr/>
        </p:nvSpPr>
        <p:spPr>
          <a:xfrm>
            <a:off x="378639" y="2051313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Étoile à 5 branches 53"/>
          <p:cNvSpPr/>
          <p:nvPr/>
        </p:nvSpPr>
        <p:spPr>
          <a:xfrm>
            <a:off x="211138" y="246624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Étoile à 5 branches 54"/>
          <p:cNvSpPr/>
          <p:nvPr/>
        </p:nvSpPr>
        <p:spPr>
          <a:xfrm>
            <a:off x="465911" y="2466248"/>
            <a:ext cx="174544" cy="164892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017DC7A8-89A6-4CFF-B22F-1B8CD92DE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85" y="113808"/>
            <a:ext cx="989401" cy="1004751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E34B6AA8-9242-4DEC-A0AC-37077DB8BB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5" y="199305"/>
            <a:ext cx="977810" cy="887797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BDD8C4D8-3C22-4E5B-B07F-7116058C05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676" y="157252"/>
            <a:ext cx="467263" cy="911732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2FB5F9ED-BC40-4D7F-A9CB-18C8FFD3A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5" y="88427"/>
            <a:ext cx="920943" cy="1133468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4957535D-BB31-441D-89E4-CFE80883958C}"/>
              </a:ext>
            </a:extLst>
          </p:cNvPr>
          <p:cNvPicPr/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8" y="199305"/>
            <a:ext cx="1235075" cy="1235075"/>
          </a:xfrm>
          <a:prstGeom prst="rect">
            <a:avLst/>
          </a:prstGeom>
        </p:spPr>
      </p:pic>
      <p:pic>
        <p:nvPicPr>
          <p:cNvPr id="63" name="Image 62">
            <a:extLst>
              <a:ext uri="{FF2B5EF4-FFF2-40B4-BE49-F238E27FC236}">
                <a16:creationId xmlns:a16="http://schemas.microsoft.com/office/drawing/2014/main" id="{FB87CC86-F7B5-4DFB-9459-C4C544F13D21}"/>
              </a:ext>
            </a:extLst>
          </p:cNvPr>
          <p:cNvPicPr/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42" y="191665"/>
            <a:ext cx="1122680" cy="112268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88BFA7D-B4FA-4D33-9A84-097500BA47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27119"/>
          <a:stretch/>
        </p:blipFill>
        <p:spPr>
          <a:xfrm>
            <a:off x="4882114" y="123672"/>
            <a:ext cx="1138446" cy="1229272"/>
          </a:xfrm>
          <a:prstGeom prst="ellipse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633205-A884-499E-BC23-8A73B7700FCC}"/>
              </a:ext>
            </a:extLst>
          </p:cNvPr>
          <p:cNvSpPr/>
          <p:nvPr/>
        </p:nvSpPr>
        <p:spPr>
          <a:xfrm>
            <a:off x="5246255" y="508000"/>
            <a:ext cx="328813" cy="198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39B1C7E-E690-4E62-BB3F-013EE650259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5" y="7021340"/>
            <a:ext cx="520002" cy="5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9110" y="176863"/>
            <a:ext cx="704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3. Je lis des phrases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39110" y="1188860"/>
            <a:ext cx="103256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 </a:t>
            </a:r>
            <a:r>
              <a:rPr lang="fr-FR" sz="2400" dirty="0"/>
              <a:t>ch</a:t>
            </a:r>
            <a:r>
              <a:rPr lang="fr-FR" sz="2400" b="1" u="sng" dirty="0">
                <a:solidFill>
                  <a:srgbClr val="FF0066"/>
                </a:solidFill>
              </a:rPr>
              <a:t>i</a:t>
            </a:r>
            <a:r>
              <a:rPr lang="fr-FR" sz="2400" u="sng" dirty="0"/>
              <a:t>en</a:t>
            </a:r>
            <a:r>
              <a:rPr lang="fr-FR" sz="2400" dirty="0"/>
              <a:t> cour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t</a:t>
            </a:r>
            <a:r>
              <a:rPr lang="fr-FR" sz="2400" dirty="0"/>
              <a:t> </a:t>
            </a:r>
            <a:r>
              <a:rPr lang="fr-FR" sz="2400" b="1" dirty="0"/>
              <a:t>derrière</a:t>
            </a:r>
            <a:r>
              <a:rPr lang="fr-FR" sz="2400" dirty="0"/>
              <a:t> l’écur</a:t>
            </a:r>
            <a:r>
              <a:rPr lang="fr-FR" sz="2400" dirty="0">
                <a:solidFill>
                  <a:srgbClr val="0070C0"/>
                </a:solidFill>
              </a:rPr>
              <a:t>eu</a:t>
            </a:r>
            <a:r>
              <a:rPr lang="fr-FR" sz="2400" dirty="0">
                <a:solidFill>
                  <a:srgbClr val="FF0066"/>
                </a:solidFill>
              </a:rPr>
              <a:t>il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b="1" dirty="0"/>
              <a:t>Les</a:t>
            </a:r>
            <a:r>
              <a:rPr lang="fr-FR" sz="2400" dirty="0"/>
              <a:t> ch</a:t>
            </a:r>
            <a:r>
              <a:rPr lang="fr-FR" sz="2400" b="1" u="sng" dirty="0">
                <a:solidFill>
                  <a:srgbClr val="FF0066"/>
                </a:solidFill>
              </a:rPr>
              <a:t>i</a:t>
            </a:r>
            <a:r>
              <a:rPr lang="fr-FR" sz="2400" u="sng" dirty="0"/>
              <a:t>enne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fr-FR" sz="2400" dirty="0"/>
              <a:t> </a:t>
            </a:r>
            <a:r>
              <a:rPr lang="fr-FR" sz="2400" b="1" dirty="0"/>
              <a:t>ont</a:t>
            </a:r>
            <a:r>
              <a:rPr lang="fr-FR" sz="2400" dirty="0"/>
              <a:t> </a:t>
            </a:r>
            <a:r>
              <a:rPr lang="fr-FR" sz="2400" b="1" dirty="0"/>
              <a:t>des</a:t>
            </a:r>
            <a:r>
              <a:rPr lang="fr-FR" sz="2400" dirty="0"/>
              <a:t> petite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fr-FR" sz="2400" dirty="0"/>
              <a:t> or</a:t>
            </a:r>
            <a:r>
              <a:rPr lang="fr-FR" sz="2400" u="sng" dirty="0"/>
              <a:t>e</a:t>
            </a:r>
            <a:r>
              <a:rPr lang="fr-FR" sz="2400" u="sng" dirty="0">
                <a:solidFill>
                  <a:srgbClr val="FF0066"/>
                </a:solidFill>
              </a:rPr>
              <a:t>i</a:t>
            </a:r>
            <a:r>
              <a:rPr lang="fr-FR" sz="2400" dirty="0">
                <a:solidFill>
                  <a:srgbClr val="FF0066"/>
                </a:solidFill>
              </a:rPr>
              <a:t>ll</a:t>
            </a:r>
            <a:r>
              <a:rPr lang="fr-FR" sz="2400" dirty="0"/>
              <a:t>e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J’emporte </a:t>
            </a:r>
            <a:r>
              <a:rPr lang="fr-FR" sz="2400" b="1" dirty="0"/>
              <a:t>une</a:t>
            </a:r>
            <a:r>
              <a:rPr lang="fr-FR" sz="2400" dirty="0"/>
              <a:t> f</a:t>
            </a:r>
            <a:r>
              <a:rPr lang="fr-FR" sz="2400" dirty="0">
                <a:solidFill>
                  <a:srgbClr val="0070C0"/>
                </a:solidFill>
              </a:rPr>
              <a:t>eu</a:t>
            </a:r>
            <a:r>
              <a:rPr lang="fr-FR" sz="2400" dirty="0">
                <a:solidFill>
                  <a:srgbClr val="FF0066"/>
                </a:solidFill>
              </a:rPr>
              <a:t>ill</a:t>
            </a:r>
            <a:r>
              <a:rPr lang="fr-FR" sz="2400" dirty="0"/>
              <a:t>e </a:t>
            </a:r>
            <a:r>
              <a:rPr lang="fr-FR" sz="2400" b="1" dirty="0"/>
              <a:t>et</a:t>
            </a:r>
            <a:r>
              <a:rPr lang="fr-FR" sz="2400" dirty="0"/>
              <a:t> </a:t>
            </a:r>
            <a:r>
              <a:rPr lang="fr-FR" sz="2400" b="1" dirty="0"/>
              <a:t>des</a:t>
            </a:r>
            <a:r>
              <a:rPr lang="fr-FR" sz="2400" dirty="0"/>
              <a:t> cr</a:t>
            </a:r>
            <a:r>
              <a:rPr lang="fr-FR" sz="2400" u="sng" dirty="0"/>
              <a:t>a</a:t>
            </a:r>
            <a:r>
              <a:rPr lang="fr-FR" sz="2400" u="sng" dirty="0">
                <a:solidFill>
                  <a:srgbClr val="FF0066"/>
                </a:solidFill>
              </a:rPr>
              <a:t>y</a:t>
            </a:r>
            <a:r>
              <a:rPr lang="fr-FR" sz="2400" dirty="0"/>
              <a:t>on</a:t>
            </a:r>
            <a:r>
              <a:rPr lang="fr-FR" sz="2400" dirty="0">
                <a:solidFill>
                  <a:schemeClr val="bg1">
                    <a:lumMod val="65000"/>
                  </a:schemeClr>
                </a:solidFill>
              </a:rPr>
              <a:t>s</a:t>
            </a:r>
            <a:r>
              <a:rPr lang="fr-FR" sz="2400" dirty="0"/>
              <a:t> </a:t>
            </a:r>
            <a:r>
              <a:rPr lang="fr-FR" sz="2400" b="1" dirty="0"/>
              <a:t>pour</a:t>
            </a:r>
            <a:r>
              <a:rPr lang="fr-FR" sz="2400" dirty="0"/>
              <a:t> </a:t>
            </a:r>
            <a:r>
              <a:rPr lang="fr-FR" sz="2400" b="1" dirty="0"/>
              <a:t>mon</a:t>
            </a:r>
            <a:r>
              <a:rPr lang="fr-FR" sz="2400" dirty="0"/>
              <a:t> v</a:t>
            </a:r>
            <a:r>
              <a:rPr lang="fr-FR" sz="2400" u="sng" dirty="0"/>
              <a:t>o</a:t>
            </a:r>
            <a:r>
              <a:rPr lang="fr-FR" sz="2400" u="sng" dirty="0">
                <a:solidFill>
                  <a:srgbClr val="FF0066"/>
                </a:solidFill>
              </a:rPr>
              <a:t>y</a:t>
            </a:r>
            <a:r>
              <a:rPr lang="fr-FR" sz="2400" dirty="0"/>
              <a:t>age </a:t>
            </a:r>
            <a:r>
              <a:rPr lang="fr-FR" sz="2400" b="1" dirty="0"/>
              <a:t>en</a:t>
            </a:r>
            <a:r>
              <a:rPr lang="fr-FR" sz="2400" dirty="0"/>
              <a:t> av</a:t>
            </a:r>
            <a:r>
              <a:rPr lang="fr-FR" sz="2400" b="1" u="sng" dirty="0"/>
              <a:t>i</a:t>
            </a:r>
            <a:r>
              <a:rPr lang="fr-FR" sz="2400" u="sng" dirty="0"/>
              <a:t>on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b="1" dirty="0"/>
              <a:t>Cette</a:t>
            </a:r>
            <a:r>
              <a:rPr lang="fr-FR" sz="2400" dirty="0"/>
              <a:t> jonqu</a:t>
            </a:r>
            <a:r>
              <a:rPr lang="fr-FR" sz="2400" dirty="0">
                <a:solidFill>
                  <a:srgbClr val="FF0066"/>
                </a:solidFill>
              </a:rPr>
              <a:t>ill</a:t>
            </a:r>
            <a:r>
              <a:rPr lang="fr-FR" sz="2400" dirty="0"/>
              <a:t>e </a:t>
            </a:r>
            <a:r>
              <a:rPr lang="fr-FR" sz="2400" b="1" dirty="0"/>
              <a:t>est</a:t>
            </a:r>
            <a:r>
              <a:rPr lang="fr-FR" sz="2400" dirty="0"/>
              <a:t> merv</a:t>
            </a:r>
            <a:r>
              <a:rPr lang="fr-FR" sz="2400" u="sng" dirty="0"/>
              <a:t>e</a:t>
            </a:r>
            <a:r>
              <a:rPr lang="fr-FR" sz="2400" u="sng" dirty="0">
                <a:solidFill>
                  <a:srgbClr val="FF0066"/>
                </a:solidFill>
              </a:rPr>
              <a:t>i</a:t>
            </a:r>
            <a:r>
              <a:rPr lang="fr-FR" sz="2400" dirty="0">
                <a:solidFill>
                  <a:srgbClr val="FF0066"/>
                </a:solidFill>
              </a:rPr>
              <a:t>ll</a:t>
            </a:r>
            <a:r>
              <a:rPr lang="fr-FR" sz="2400" dirty="0"/>
              <a:t>euse : </a:t>
            </a:r>
            <a:r>
              <a:rPr lang="fr-FR" sz="2400" b="1" dirty="0"/>
              <a:t>sa</a:t>
            </a:r>
            <a:r>
              <a:rPr lang="fr-FR" sz="2400" dirty="0"/>
              <a:t> couleur jaune </a:t>
            </a:r>
            <a:r>
              <a:rPr lang="fr-FR" sz="2400" b="1" dirty="0"/>
              <a:t>est</a:t>
            </a:r>
            <a:r>
              <a:rPr lang="fr-FR" sz="2400" dirty="0"/>
              <a:t> par</a:t>
            </a:r>
            <a:r>
              <a:rPr lang="fr-FR" sz="2400" u="sng" dirty="0"/>
              <a:t>e</a:t>
            </a:r>
            <a:r>
              <a:rPr lang="fr-FR" sz="2400" u="sng" dirty="0">
                <a:solidFill>
                  <a:srgbClr val="FF0066"/>
                </a:solidFill>
              </a:rPr>
              <a:t>i</a:t>
            </a:r>
            <a:r>
              <a:rPr lang="fr-FR" sz="2400" dirty="0">
                <a:solidFill>
                  <a:srgbClr val="FF0066"/>
                </a:solidFill>
              </a:rPr>
              <a:t>ll</a:t>
            </a:r>
            <a:r>
              <a:rPr lang="fr-FR" sz="2400" dirty="0"/>
              <a:t>e </a:t>
            </a:r>
            <a:r>
              <a:rPr lang="fr-FR" sz="2400" b="1" dirty="0"/>
              <a:t>au</a:t>
            </a:r>
            <a:r>
              <a:rPr lang="fr-FR" sz="2400" dirty="0"/>
              <a:t> sol</a:t>
            </a:r>
            <a:r>
              <a:rPr lang="fr-FR" sz="2400" u="sng" dirty="0"/>
              <a:t>e</a:t>
            </a:r>
            <a:r>
              <a:rPr lang="fr-FR" sz="2400" u="sng" dirty="0">
                <a:solidFill>
                  <a:srgbClr val="FF0066"/>
                </a:solidFill>
              </a:rPr>
              <a:t>i</a:t>
            </a:r>
            <a:r>
              <a:rPr lang="fr-FR" sz="2400" dirty="0">
                <a:solidFill>
                  <a:srgbClr val="FF0066"/>
                </a:solidFill>
              </a:rPr>
              <a:t>l</a:t>
            </a:r>
            <a:r>
              <a:rPr lang="fr-FR" sz="2400" dirty="0"/>
              <a:t>.</a:t>
            </a:r>
          </a:p>
        </p:txBody>
      </p:sp>
      <p:sp>
        <p:nvSpPr>
          <p:cNvPr id="53" name="Arc plein 52"/>
          <p:cNvSpPr/>
          <p:nvPr/>
        </p:nvSpPr>
        <p:spPr>
          <a:xfrm rot="10800000" flipV="1">
            <a:off x="3346619" y="1076440"/>
            <a:ext cx="223154" cy="37911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Arc plein 53"/>
          <p:cNvSpPr/>
          <p:nvPr/>
        </p:nvSpPr>
        <p:spPr>
          <a:xfrm rot="10800000" flipV="1">
            <a:off x="3569772" y="1076440"/>
            <a:ext cx="223153" cy="33811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Arc plein 54">
            <a:extLst>
              <a:ext uri="{FF2B5EF4-FFF2-40B4-BE49-F238E27FC236}">
                <a16:creationId xmlns:a16="http://schemas.microsoft.com/office/drawing/2014/main" id="{1950858D-F9A2-470B-8FD6-96E9F9605332}"/>
              </a:ext>
            </a:extLst>
          </p:cNvPr>
          <p:cNvSpPr/>
          <p:nvPr/>
        </p:nvSpPr>
        <p:spPr>
          <a:xfrm rot="10800000" flipV="1">
            <a:off x="3792924" y="1076440"/>
            <a:ext cx="581648" cy="33811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6" name="Arc plein 55">
            <a:extLst>
              <a:ext uri="{FF2B5EF4-FFF2-40B4-BE49-F238E27FC236}">
                <a16:creationId xmlns:a16="http://schemas.microsoft.com/office/drawing/2014/main" id="{23D07D6A-B8C3-4FDF-8AEB-C98C5E78506D}"/>
              </a:ext>
            </a:extLst>
          </p:cNvPr>
          <p:cNvSpPr/>
          <p:nvPr/>
        </p:nvSpPr>
        <p:spPr>
          <a:xfrm rot="10800000" flipV="1">
            <a:off x="3031428" y="2244436"/>
            <a:ext cx="262490" cy="37229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7" name="Arc plein 56">
            <a:extLst>
              <a:ext uri="{FF2B5EF4-FFF2-40B4-BE49-F238E27FC236}">
                <a16:creationId xmlns:a16="http://schemas.microsoft.com/office/drawing/2014/main" id="{DD148D25-3BC2-4C6C-962E-18DF07613AD4}"/>
              </a:ext>
            </a:extLst>
          </p:cNvPr>
          <p:cNvSpPr/>
          <p:nvPr/>
        </p:nvSpPr>
        <p:spPr>
          <a:xfrm rot="10800000" flipV="1">
            <a:off x="3293918" y="2187286"/>
            <a:ext cx="176646" cy="42944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8" name="Arc plein 57">
            <a:extLst>
              <a:ext uri="{FF2B5EF4-FFF2-40B4-BE49-F238E27FC236}">
                <a16:creationId xmlns:a16="http://schemas.microsoft.com/office/drawing/2014/main" id="{3E699698-6EA0-410F-BCEF-387B009BB840}"/>
              </a:ext>
            </a:extLst>
          </p:cNvPr>
          <p:cNvSpPr/>
          <p:nvPr/>
        </p:nvSpPr>
        <p:spPr>
          <a:xfrm rot="10800000" flipV="1">
            <a:off x="3470563" y="2187286"/>
            <a:ext cx="223153" cy="42078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9" name="Arc plein 58">
            <a:extLst>
              <a:ext uri="{FF2B5EF4-FFF2-40B4-BE49-F238E27FC236}">
                <a16:creationId xmlns:a16="http://schemas.microsoft.com/office/drawing/2014/main" id="{07272AF6-CD89-4DA5-AEAD-26996666E4AA}"/>
              </a:ext>
            </a:extLst>
          </p:cNvPr>
          <p:cNvSpPr/>
          <p:nvPr/>
        </p:nvSpPr>
        <p:spPr>
          <a:xfrm rot="10800000" flipV="1">
            <a:off x="3897870" y="2187286"/>
            <a:ext cx="176646" cy="42944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Arc plein 59">
            <a:extLst>
              <a:ext uri="{FF2B5EF4-FFF2-40B4-BE49-F238E27FC236}">
                <a16:creationId xmlns:a16="http://schemas.microsoft.com/office/drawing/2014/main" id="{9B8E23A1-4E26-4BB9-9CDC-E1753E5DEEBD}"/>
              </a:ext>
            </a:extLst>
          </p:cNvPr>
          <p:cNvSpPr/>
          <p:nvPr/>
        </p:nvSpPr>
        <p:spPr>
          <a:xfrm rot="10800000" flipV="1">
            <a:off x="4060448" y="2178628"/>
            <a:ext cx="646633" cy="429447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1" name="Arc plein 60">
            <a:extLst>
              <a:ext uri="{FF2B5EF4-FFF2-40B4-BE49-F238E27FC236}">
                <a16:creationId xmlns:a16="http://schemas.microsoft.com/office/drawing/2014/main" id="{E258BF42-E641-49BB-8967-806BA3661CAC}"/>
              </a:ext>
            </a:extLst>
          </p:cNvPr>
          <p:cNvSpPr/>
          <p:nvPr/>
        </p:nvSpPr>
        <p:spPr>
          <a:xfrm rot="10800000" flipV="1">
            <a:off x="550907" y="3340677"/>
            <a:ext cx="316733" cy="36497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2" name="Arc plein 61">
            <a:extLst>
              <a:ext uri="{FF2B5EF4-FFF2-40B4-BE49-F238E27FC236}">
                <a16:creationId xmlns:a16="http://schemas.microsoft.com/office/drawing/2014/main" id="{9BA9249C-3150-499C-971B-D2CDC7B51714}"/>
              </a:ext>
            </a:extLst>
          </p:cNvPr>
          <p:cNvSpPr/>
          <p:nvPr/>
        </p:nvSpPr>
        <p:spPr>
          <a:xfrm rot="10800000" flipV="1">
            <a:off x="862703" y="3340677"/>
            <a:ext cx="467332" cy="36497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3" name="Arc plein 62">
            <a:extLst>
              <a:ext uri="{FF2B5EF4-FFF2-40B4-BE49-F238E27FC236}">
                <a16:creationId xmlns:a16="http://schemas.microsoft.com/office/drawing/2014/main" id="{EC5B7EB6-47C6-4203-B5B7-B27B3E4A695C}"/>
              </a:ext>
            </a:extLst>
          </p:cNvPr>
          <p:cNvSpPr/>
          <p:nvPr/>
        </p:nvSpPr>
        <p:spPr>
          <a:xfrm rot="10800000" flipV="1">
            <a:off x="1335789" y="3312771"/>
            <a:ext cx="223153" cy="42078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4" name="Arc plein 63">
            <a:extLst>
              <a:ext uri="{FF2B5EF4-FFF2-40B4-BE49-F238E27FC236}">
                <a16:creationId xmlns:a16="http://schemas.microsoft.com/office/drawing/2014/main" id="{C9E2715E-BB48-4081-AC9B-ED762AE56654}"/>
              </a:ext>
            </a:extLst>
          </p:cNvPr>
          <p:cNvSpPr/>
          <p:nvPr/>
        </p:nvSpPr>
        <p:spPr>
          <a:xfrm rot="10800000" flipV="1">
            <a:off x="3862331" y="3304109"/>
            <a:ext cx="421377" cy="42945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5" name="Arc plein 64">
            <a:extLst>
              <a:ext uri="{FF2B5EF4-FFF2-40B4-BE49-F238E27FC236}">
                <a16:creationId xmlns:a16="http://schemas.microsoft.com/office/drawing/2014/main" id="{B944428F-742B-4716-AA28-8B3059F5DBD2}"/>
              </a:ext>
            </a:extLst>
          </p:cNvPr>
          <p:cNvSpPr/>
          <p:nvPr/>
        </p:nvSpPr>
        <p:spPr>
          <a:xfrm rot="10800000" flipV="1">
            <a:off x="4283708" y="3304110"/>
            <a:ext cx="384416" cy="42945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6" name="Arc plein 65">
            <a:extLst>
              <a:ext uri="{FF2B5EF4-FFF2-40B4-BE49-F238E27FC236}">
                <a16:creationId xmlns:a16="http://schemas.microsoft.com/office/drawing/2014/main" id="{3C002BAF-3E39-4A15-881A-952C2100D06B}"/>
              </a:ext>
            </a:extLst>
          </p:cNvPr>
          <p:cNvSpPr/>
          <p:nvPr/>
        </p:nvSpPr>
        <p:spPr>
          <a:xfrm rot="10800000" flipV="1">
            <a:off x="6148028" y="3304109"/>
            <a:ext cx="384416" cy="42945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Arc plein 66">
            <a:extLst>
              <a:ext uri="{FF2B5EF4-FFF2-40B4-BE49-F238E27FC236}">
                <a16:creationId xmlns:a16="http://schemas.microsoft.com/office/drawing/2014/main" id="{6D7DB30F-6CCB-4169-83D2-2DDB2C490F96}"/>
              </a:ext>
            </a:extLst>
          </p:cNvPr>
          <p:cNvSpPr/>
          <p:nvPr/>
        </p:nvSpPr>
        <p:spPr>
          <a:xfrm rot="10800000" flipV="1">
            <a:off x="6526509" y="3312771"/>
            <a:ext cx="206800" cy="420788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8" name="Arc plein 67">
            <a:extLst>
              <a:ext uri="{FF2B5EF4-FFF2-40B4-BE49-F238E27FC236}">
                <a16:creationId xmlns:a16="http://schemas.microsoft.com/office/drawing/2014/main" id="{4B164515-5517-49CD-B148-BED9027FCCB5}"/>
              </a:ext>
            </a:extLst>
          </p:cNvPr>
          <p:cNvSpPr/>
          <p:nvPr/>
        </p:nvSpPr>
        <p:spPr>
          <a:xfrm rot="10800000" flipV="1">
            <a:off x="6733308" y="3295446"/>
            <a:ext cx="275165" cy="42945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9" name="Arc plein 68">
            <a:extLst>
              <a:ext uri="{FF2B5EF4-FFF2-40B4-BE49-F238E27FC236}">
                <a16:creationId xmlns:a16="http://schemas.microsoft.com/office/drawing/2014/main" id="{FDE7B8E9-D94E-48B3-A72F-B132B20F2DEA}"/>
              </a:ext>
            </a:extLst>
          </p:cNvPr>
          <p:cNvSpPr/>
          <p:nvPr/>
        </p:nvSpPr>
        <p:spPr>
          <a:xfrm rot="10800000" flipV="1">
            <a:off x="7619225" y="3295445"/>
            <a:ext cx="275165" cy="42945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0" name="Arc plein 69">
            <a:extLst>
              <a:ext uri="{FF2B5EF4-FFF2-40B4-BE49-F238E27FC236}">
                <a16:creationId xmlns:a16="http://schemas.microsoft.com/office/drawing/2014/main" id="{AA4FC679-45C7-4994-8229-8F2CE3184B69}"/>
              </a:ext>
            </a:extLst>
          </p:cNvPr>
          <p:cNvSpPr/>
          <p:nvPr/>
        </p:nvSpPr>
        <p:spPr>
          <a:xfrm rot="10800000" flipV="1">
            <a:off x="7874765" y="3298512"/>
            <a:ext cx="275165" cy="42945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1" name="Arc plein 70">
            <a:extLst>
              <a:ext uri="{FF2B5EF4-FFF2-40B4-BE49-F238E27FC236}">
                <a16:creationId xmlns:a16="http://schemas.microsoft.com/office/drawing/2014/main" id="{414E660B-9D4D-49C2-B056-BB79877E6977}"/>
              </a:ext>
            </a:extLst>
          </p:cNvPr>
          <p:cNvSpPr/>
          <p:nvPr/>
        </p:nvSpPr>
        <p:spPr>
          <a:xfrm rot="10800000" flipV="1">
            <a:off x="7494773" y="3312771"/>
            <a:ext cx="124451" cy="425583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2" name="Arc plein 71">
            <a:extLst>
              <a:ext uri="{FF2B5EF4-FFF2-40B4-BE49-F238E27FC236}">
                <a16:creationId xmlns:a16="http://schemas.microsoft.com/office/drawing/2014/main" id="{F6A497F3-61CE-4005-9E6E-27BFB98DC696}"/>
              </a:ext>
            </a:extLst>
          </p:cNvPr>
          <p:cNvSpPr/>
          <p:nvPr/>
        </p:nvSpPr>
        <p:spPr>
          <a:xfrm rot="10800000" flipV="1">
            <a:off x="8670437" y="4358354"/>
            <a:ext cx="388719" cy="412125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3" name="Arc plein 72">
            <a:extLst>
              <a:ext uri="{FF2B5EF4-FFF2-40B4-BE49-F238E27FC236}">
                <a16:creationId xmlns:a16="http://schemas.microsoft.com/office/drawing/2014/main" id="{4A0306D5-18ED-4396-99C0-2D006145F8C4}"/>
              </a:ext>
            </a:extLst>
          </p:cNvPr>
          <p:cNvSpPr/>
          <p:nvPr/>
        </p:nvSpPr>
        <p:spPr>
          <a:xfrm rot="10800000" flipV="1">
            <a:off x="8385463" y="4371811"/>
            <a:ext cx="284973" cy="41212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4" name="Arc plein 73">
            <a:extLst>
              <a:ext uri="{FF2B5EF4-FFF2-40B4-BE49-F238E27FC236}">
                <a16:creationId xmlns:a16="http://schemas.microsoft.com/office/drawing/2014/main" id="{D65228CE-66D0-4A24-A8E1-25BA69E040E6}"/>
              </a:ext>
            </a:extLst>
          </p:cNvPr>
          <p:cNvSpPr/>
          <p:nvPr/>
        </p:nvSpPr>
        <p:spPr>
          <a:xfrm rot="10800000" flipV="1">
            <a:off x="7032509" y="4371812"/>
            <a:ext cx="284973" cy="412126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5" name="Arc plein 74">
            <a:extLst>
              <a:ext uri="{FF2B5EF4-FFF2-40B4-BE49-F238E27FC236}">
                <a16:creationId xmlns:a16="http://schemas.microsoft.com/office/drawing/2014/main" id="{B2A76543-1C9A-4A2B-B9D7-03194E42E8B1}"/>
              </a:ext>
            </a:extLst>
          </p:cNvPr>
          <p:cNvSpPr/>
          <p:nvPr/>
        </p:nvSpPr>
        <p:spPr>
          <a:xfrm rot="10800000" flipV="1">
            <a:off x="7300519" y="4381018"/>
            <a:ext cx="593870" cy="402919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6" name="Arc plein 75">
            <a:extLst>
              <a:ext uri="{FF2B5EF4-FFF2-40B4-BE49-F238E27FC236}">
                <a16:creationId xmlns:a16="http://schemas.microsoft.com/office/drawing/2014/main" id="{E917143E-EF7B-46A4-AB5F-79B25834250C}"/>
              </a:ext>
            </a:extLst>
          </p:cNvPr>
          <p:cNvSpPr/>
          <p:nvPr/>
        </p:nvSpPr>
        <p:spPr>
          <a:xfrm rot="10800000" flipV="1">
            <a:off x="5778477" y="4442114"/>
            <a:ext cx="384416" cy="354410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7" name="Arc plein 76">
            <a:extLst>
              <a:ext uri="{FF2B5EF4-FFF2-40B4-BE49-F238E27FC236}">
                <a16:creationId xmlns:a16="http://schemas.microsoft.com/office/drawing/2014/main" id="{913C3604-56B5-46E8-BCD7-C244AAAE0876}"/>
              </a:ext>
            </a:extLst>
          </p:cNvPr>
          <p:cNvSpPr/>
          <p:nvPr/>
        </p:nvSpPr>
        <p:spPr>
          <a:xfrm rot="10800000" flipV="1">
            <a:off x="6142093" y="4442113"/>
            <a:ext cx="349010" cy="35441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8" name="Arc plein 77">
            <a:extLst>
              <a:ext uri="{FF2B5EF4-FFF2-40B4-BE49-F238E27FC236}">
                <a16:creationId xmlns:a16="http://schemas.microsoft.com/office/drawing/2014/main" id="{2885C9F9-CC39-426D-A178-1DB2F727DDB8}"/>
              </a:ext>
            </a:extLst>
          </p:cNvPr>
          <p:cNvSpPr/>
          <p:nvPr/>
        </p:nvSpPr>
        <p:spPr>
          <a:xfrm rot="10800000" flipV="1">
            <a:off x="4846233" y="4426063"/>
            <a:ext cx="390838" cy="354411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9" name="Arc plein 78">
            <a:extLst>
              <a:ext uri="{FF2B5EF4-FFF2-40B4-BE49-F238E27FC236}">
                <a16:creationId xmlns:a16="http://schemas.microsoft.com/office/drawing/2014/main" id="{F7AEB30F-A208-47DD-B309-6E97CCA3E47A}"/>
              </a:ext>
            </a:extLst>
          </p:cNvPr>
          <p:cNvSpPr/>
          <p:nvPr/>
        </p:nvSpPr>
        <p:spPr>
          <a:xfrm rot="10800000" flipV="1">
            <a:off x="5237071" y="4442113"/>
            <a:ext cx="491074" cy="33443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0" name="Arc plein 79">
            <a:extLst>
              <a:ext uri="{FF2B5EF4-FFF2-40B4-BE49-F238E27FC236}">
                <a16:creationId xmlns:a16="http://schemas.microsoft.com/office/drawing/2014/main" id="{CFAA4643-C388-4D72-9748-2B5071B9930C}"/>
              </a:ext>
            </a:extLst>
          </p:cNvPr>
          <p:cNvSpPr/>
          <p:nvPr/>
        </p:nvSpPr>
        <p:spPr>
          <a:xfrm rot="10800000" flipV="1">
            <a:off x="2667493" y="4453589"/>
            <a:ext cx="491074" cy="33443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1" name="Arc plein 80">
            <a:extLst>
              <a:ext uri="{FF2B5EF4-FFF2-40B4-BE49-F238E27FC236}">
                <a16:creationId xmlns:a16="http://schemas.microsoft.com/office/drawing/2014/main" id="{535BC49E-FC56-4852-B3C5-EC110952F8D5}"/>
              </a:ext>
            </a:extLst>
          </p:cNvPr>
          <p:cNvSpPr/>
          <p:nvPr/>
        </p:nvSpPr>
        <p:spPr>
          <a:xfrm rot="10800000" flipV="1">
            <a:off x="3159650" y="4426063"/>
            <a:ext cx="491074" cy="334434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2" name="Arc plein 81">
            <a:extLst>
              <a:ext uri="{FF2B5EF4-FFF2-40B4-BE49-F238E27FC236}">
                <a16:creationId xmlns:a16="http://schemas.microsoft.com/office/drawing/2014/main" id="{A320AB30-31E4-46DB-902F-2F4A6CA37E1E}"/>
              </a:ext>
            </a:extLst>
          </p:cNvPr>
          <p:cNvSpPr/>
          <p:nvPr/>
        </p:nvSpPr>
        <p:spPr>
          <a:xfrm rot="10800000" flipV="1">
            <a:off x="3638579" y="4442113"/>
            <a:ext cx="302632" cy="30453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Arc plein 82">
            <a:extLst>
              <a:ext uri="{FF2B5EF4-FFF2-40B4-BE49-F238E27FC236}">
                <a16:creationId xmlns:a16="http://schemas.microsoft.com/office/drawing/2014/main" id="{1669755E-A3AC-4C01-B9B8-EF4860755FCB}"/>
              </a:ext>
            </a:extLst>
          </p:cNvPr>
          <p:cNvSpPr/>
          <p:nvPr/>
        </p:nvSpPr>
        <p:spPr>
          <a:xfrm rot="10800000" flipV="1">
            <a:off x="3939773" y="4442113"/>
            <a:ext cx="302632" cy="30453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4" name="Arc plein 83">
            <a:extLst>
              <a:ext uri="{FF2B5EF4-FFF2-40B4-BE49-F238E27FC236}">
                <a16:creationId xmlns:a16="http://schemas.microsoft.com/office/drawing/2014/main" id="{EEF87490-0E6F-4BB3-B487-A6C1EECC300A}"/>
              </a:ext>
            </a:extLst>
          </p:cNvPr>
          <p:cNvSpPr/>
          <p:nvPr/>
        </p:nvSpPr>
        <p:spPr>
          <a:xfrm rot="10800000" flipV="1">
            <a:off x="1027403" y="4442113"/>
            <a:ext cx="467332" cy="3217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5" name="Arc plein 84">
            <a:extLst>
              <a:ext uri="{FF2B5EF4-FFF2-40B4-BE49-F238E27FC236}">
                <a16:creationId xmlns:a16="http://schemas.microsoft.com/office/drawing/2014/main" id="{31A70D46-487C-468E-BA28-622FD97E50F1}"/>
              </a:ext>
            </a:extLst>
          </p:cNvPr>
          <p:cNvSpPr/>
          <p:nvPr/>
        </p:nvSpPr>
        <p:spPr>
          <a:xfrm rot="10800000" flipV="1">
            <a:off x="1487560" y="4438795"/>
            <a:ext cx="688857" cy="321702"/>
          </a:xfrm>
          <a:prstGeom prst="blockArc">
            <a:avLst>
              <a:gd name="adj1" fmla="val 10879807"/>
              <a:gd name="adj2" fmla="val 10"/>
              <a:gd name="adj3" fmla="val 277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247D45EB-E965-433D-A4FB-B26AA8C40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965" y="7021340"/>
            <a:ext cx="520002" cy="5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038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485</Words>
  <Application>Microsoft Office PowerPoint</Application>
  <PresentationFormat>Personnalisé</PresentationFormat>
  <Paragraphs>156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Alphonetic</vt:lpstr>
      <vt:lpstr>Arial</vt:lpstr>
      <vt:lpstr>Calibri</vt:lpstr>
      <vt:lpstr>Calibri Light</vt:lpstr>
      <vt:lpstr>Century Gothic</vt:lpstr>
      <vt:lpstr>Cursive standard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Aurélia LECLAIRE</dc:creator>
  <cp:lastModifiedBy>Aurélia Leclaire</cp:lastModifiedBy>
  <cp:revision>36</cp:revision>
  <cp:lastPrinted>2019-01-24T12:35:39Z</cp:lastPrinted>
  <dcterms:created xsi:type="dcterms:W3CDTF">2019-01-08T08:39:31Z</dcterms:created>
  <dcterms:modified xsi:type="dcterms:W3CDTF">2019-04-07T11:38:34Z</dcterms:modified>
</cp:coreProperties>
</file>