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FB3937-781E-4DEC-A735-111D5FFA5C02}" v="145" dt="2018-04-30T17:17:23.0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napToGrid="0">
      <p:cViewPr varScale="1">
        <p:scale>
          <a:sx n="82" d="100"/>
          <a:sy n="82" d="100"/>
        </p:scale>
        <p:origin x="77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éronique Lacour" userId="be1275e743b3e910" providerId="LiveId" clId="{E1FB3937-781E-4DEC-A735-111D5FFA5C02}"/>
    <pc:docChg chg="modSld modMainMaster">
      <pc:chgData name="Véronique Lacour" userId="be1275e743b3e910" providerId="LiveId" clId="{E1FB3937-781E-4DEC-A735-111D5FFA5C02}" dt="2018-04-30T17:17:23.055" v="144"/>
      <pc:docMkLst>
        <pc:docMk/>
      </pc:docMkLst>
      <pc:sldChg chg="modTransition">
        <pc:chgData name="Véronique Lacour" userId="be1275e743b3e910" providerId="LiveId" clId="{E1FB3937-781E-4DEC-A735-111D5FFA5C02}" dt="2018-04-30T17:04:42.087" v="1"/>
        <pc:sldMkLst>
          <pc:docMk/>
          <pc:sldMk cId="1263231323" sldId="256"/>
        </pc:sldMkLst>
      </pc:sldChg>
      <pc:sldChg chg="modTransition">
        <pc:chgData name="Véronique Lacour" userId="be1275e743b3e910" providerId="LiveId" clId="{E1FB3937-781E-4DEC-A735-111D5FFA5C02}" dt="2018-04-30T17:04:42.087" v="1"/>
        <pc:sldMkLst>
          <pc:docMk/>
          <pc:sldMk cId="2378496395" sldId="257"/>
        </pc:sldMkLst>
      </pc:sldChg>
      <pc:sldChg chg="modSp modTransition modAnim">
        <pc:chgData name="Véronique Lacour" userId="be1275e743b3e910" providerId="LiveId" clId="{E1FB3937-781E-4DEC-A735-111D5FFA5C02}" dt="2018-04-30T17:07:22.048" v="9"/>
        <pc:sldMkLst>
          <pc:docMk/>
          <pc:sldMk cId="2359586389" sldId="258"/>
        </pc:sldMkLst>
        <pc:spChg chg="mod">
          <ac:chgData name="Véronique Lacour" userId="be1275e743b3e910" providerId="LiveId" clId="{E1FB3937-781E-4DEC-A735-111D5FFA5C02}" dt="2018-04-30T17:06:06.032" v="2" actId="20577"/>
          <ac:spMkLst>
            <pc:docMk/>
            <pc:sldMk cId="2359586389" sldId="258"/>
            <ac:spMk id="6" creationId="{227399B2-CEE5-4A0D-9496-70A473DBC263}"/>
          </ac:spMkLst>
        </pc:spChg>
      </pc:sldChg>
      <pc:sldChg chg="modTransition modAnim">
        <pc:chgData name="Véronique Lacour" userId="be1275e743b3e910" providerId="LiveId" clId="{E1FB3937-781E-4DEC-A735-111D5FFA5C02}" dt="2018-04-30T17:08:23.088" v="17"/>
        <pc:sldMkLst>
          <pc:docMk/>
          <pc:sldMk cId="562158117" sldId="259"/>
        </pc:sldMkLst>
      </pc:sldChg>
      <pc:sldChg chg="modSp modTransition modAnim">
        <pc:chgData name="Véronique Lacour" userId="be1275e743b3e910" providerId="LiveId" clId="{E1FB3937-781E-4DEC-A735-111D5FFA5C02}" dt="2018-04-30T17:10:09.362" v="47"/>
        <pc:sldMkLst>
          <pc:docMk/>
          <pc:sldMk cId="493570420" sldId="260"/>
        </pc:sldMkLst>
        <pc:spChg chg="mod">
          <ac:chgData name="Véronique Lacour" userId="be1275e743b3e910" providerId="LiveId" clId="{E1FB3937-781E-4DEC-A735-111D5FFA5C02}" dt="2018-04-30T17:09:06.094" v="18" actId="207"/>
          <ac:spMkLst>
            <pc:docMk/>
            <pc:sldMk cId="493570420" sldId="260"/>
            <ac:spMk id="4" creationId="{7F1AAB45-B1BD-4D1B-A6A5-4FA06580CA6C}"/>
          </ac:spMkLst>
        </pc:spChg>
        <pc:spChg chg="mod">
          <ac:chgData name="Véronique Lacour" userId="be1275e743b3e910" providerId="LiveId" clId="{E1FB3937-781E-4DEC-A735-111D5FFA5C02}" dt="2018-04-30T17:09:47.901" v="45" actId="207"/>
          <ac:spMkLst>
            <pc:docMk/>
            <pc:sldMk cId="493570420" sldId="260"/>
            <ac:spMk id="6" creationId="{35033800-8D29-4D4D-ABDD-43CAEACDF7DF}"/>
          </ac:spMkLst>
        </pc:spChg>
      </pc:sldChg>
      <pc:sldChg chg="addSp modSp modTransition modAnim">
        <pc:chgData name="Véronique Lacour" userId="be1275e743b3e910" providerId="LiveId" clId="{E1FB3937-781E-4DEC-A735-111D5FFA5C02}" dt="2018-04-30T17:12:03.369" v="70"/>
        <pc:sldMkLst>
          <pc:docMk/>
          <pc:sldMk cId="3825554991" sldId="261"/>
        </pc:sldMkLst>
        <pc:spChg chg="mod">
          <ac:chgData name="Véronique Lacour" userId="be1275e743b3e910" providerId="LiveId" clId="{E1FB3937-781E-4DEC-A735-111D5FFA5C02}" dt="2018-04-30T17:11:41.322" v="68" actId="255"/>
          <ac:spMkLst>
            <pc:docMk/>
            <pc:sldMk cId="3825554991" sldId="261"/>
            <ac:spMk id="5" creationId="{F0419199-460E-4C00-845C-07CBF0DF25A3}"/>
          </ac:spMkLst>
        </pc:spChg>
        <pc:spChg chg="add mod">
          <ac:chgData name="Véronique Lacour" userId="be1275e743b3e910" providerId="LiveId" clId="{E1FB3937-781E-4DEC-A735-111D5FFA5C02}" dt="2018-04-30T17:11:33.092" v="66" actId="14100"/>
          <ac:spMkLst>
            <pc:docMk/>
            <pc:sldMk cId="3825554991" sldId="261"/>
            <ac:spMk id="7" creationId="{A3C54740-0A57-4AA8-AE72-92FFDAB26332}"/>
          </ac:spMkLst>
        </pc:spChg>
        <pc:picChg chg="mod modCrop">
          <ac:chgData name="Véronique Lacour" userId="be1275e743b3e910" providerId="LiveId" clId="{E1FB3937-781E-4DEC-A735-111D5FFA5C02}" dt="2018-04-30T17:10:38.604" v="49" actId="732"/>
          <ac:picMkLst>
            <pc:docMk/>
            <pc:sldMk cId="3825554991" sldId="261"/>
            <ac:picMk id="3" creationId="{036F481C-9350-4411-ACA1-3A05DCEA9E44}"/>
          </ac:picMkLst>
        </pc:picChg>
      </pc:sldChg>
      <pc:sldChg chg="addSp modSp modTransition modAnim">
        <pc:chgData name="Véronique Lacour" userId="be1275e743b3e910" providerId="LiveId" clId="{E1FB3937-781E-4DEC-A735-111D5FFA5C02}" dt="2018-04-30T17:14:47.241" v="104"/>
        <pc:sldMkLst>
          <pc:docMk/>
          <pc:sldMk cId="353989522" sldId="262"/>
        </pc:sldMkLst>
        <pc:spChg chg="mod">
          <ac:chgData name="Véronique Lacour" userId="be1275e743b3e910" providerId="LiveId" clId="{E1FB3937-781E-4DEC-A735-111D5FFA5C02}" dt="2018-04-30T17:12:29.590" v="78" actId="207"/>
          <ac:spMkLst>
            <pc:docMk/>
            <pc:sldMk cId="353989522" sldId="262"/>
            <ac:spMk id="2" creationId="{93955186-7C2B-4787-98D2-ABB9B896C907}"/>
          </ac:spMkLst>
        </pc:spChg>
        <pc:spChg chg="add mod">
          <ac:chgData name="Véronique Lacour" userId="be1275e743b3e910" providerId="LiveId" clId="{E1FB3937-781E-4DEC-A735-111D5FFA5C02}" dt="2018-04-30T17:13:00.468" v="87" actId="5793"/>
          <ac:spMkLst>
            <pc:docMk/>
            <pc:sldMk cId="353989522" sldId="262"/>
            <ac:spMk id="14" creationId="{708EC0C4-972A-4492-AA4D-68D30B6A70CA}"/>
          </ac:spMkLst>
        </pc:spChg>
        <pc:spChg chg="add mod">
          <ac:chgData name="Véronique Lacour" userId="be1275e743b3e910" providerId="LiveId" clId="{E1FB3937-781E-4DEC-A735-111D5FFA5C02}" dt="2018-04-30T17:13:07.984" v="89" actId="20577"/>
          <ac:spMkLst>
            <pc:docMk/>
            <pc:sldMk cId="353989522" sldId="262"/>
            <ac:spMk id="15" creationId="{686FE54D-0170-483E-97D8-8CB4ABF132BC}"/>
          </ac:spMkLst>
        </pc:spChg>
        <pc:spChg chg="add mod">
          <ac:chgData name="Véronique Lacour" userId="be1275e743b3e910" providerId="LiveId" clId="{E1FB3937-781E-4DEC-A735-111D5FFA5C02}" dt="2018-04-30T17:13:14.017" v="91" actId="20577"/>
          <ac:spMkLst>
            <pc:docMk/>
            <pc:sldMk cId="353989522" sldId="262"/>
            <ac:spMk id="16" creationId="{BE1C4D71-5A8B-4DCA-AB4C-1FB2963FBE80}"/>
          </ac:spMkLst>
        </pc:spChg>
        <pc:spChg chg="add mod">
          <ac:chgData name="Véronique Lacour" userId="be1275e743b3e910" providerId="LiveId" clId="{E1FB3937-781E-4DEC-A735-111D5FFA5C02}" dt="2018-04-30T17:13:19.696" v="93" actId="20577"/>
          <ac:spMkLst>
            <pc:docMk/>
            <pc:sldMk cId="353989522" sldId="262"/>
            <ac:spMk id="17" creationId="{6B13ECC2-8EA4-46A8-A597-83BD95A83EFB}"/>
          </ac:spMkLst>
        </pc:spChg>
        <pc:spChg chg="add mod">
          <ac:chgData name="Véronique Lacour" userId="be1275e743b3e910" providerId="LiveId" clId="{E1FB3937-781E-4DEC-A735-111D5FFA5C02}" dt="2018-04-30T17:13:24.751" v="95" actId="20577"/>
          <ac:spMkLst>
            <pc:docMk/>
            <pc:sldMk cId="353989522" sldId="262"/>
            <ac:spMk id="18" creationId="{8B81EF52-5356-420B-B874-7B1D9DD8F9DA}"/>
          </ac:spMkLst>
        </pc:spChg>
      </pc:sldChg>
      <pc:sldChg chg="addSp modSp modTransition modAnim">
        <pc:chgData name="Véronique Lacour" userId="be1275e743b3e910" providerId="LiveId" clId="{E1FB3937-781E-4DEC-A735-111D5FFA5C02}" dt="2018-04-30T17:17:23.055" v="144"/>
        <pc:sldMkLst>
          <pc:docMk/>
          <pc:sldMk cId="282268843" sldId="263"/>
        </pc:sldMkLst>
        <pc:spChg chg="mod">
          <ac:chgData name="Véronique Lacour" userId="be1275e743b3e910" providerId="LiveId" clId="{E1FB3937-781E-4DEC-A735-111D5FFA5C02}" dt="2018-04-30T17:15:20.197" v="112" actId="207"/>
          <ac:spMkLst>
            <pc:docMk/>
            <pc:sldMk cId="282268843" sldId="263"/>
            <ac:spMk id="2" creationId="{69B6CAA6-8827-49C3-92AD-EDB4B4144741}"/>
          </ac:spMkLst>
        </pc:spChg>
        <pc:spChg chg="add mod">
          <ac:chgData name="Véronique Lacour" userId="be1275e743b3e910" providerId="LiveId" clId="{E1FB3937-781E-4DEC-A735-111D5FFA5C02}" dt="2018-04-30T17:15:45.213" v="121" actId="2085"/>
          <ac:spMkLst>
            <pc:docMk/>
            <pc:sldMk cId="282268843" sldId="263"/>
            <ac:spMk id="16" creationId="{B9A93476-2BA8-4C94-B781-C480A19813D0}"/>
          </ac:spMkLst>
        </pc:spChg>
        <pc:spChg chg="add mod">
          <ac:chgData name="Véronique Lacour" userId="be1275e743b3e910" providerId="LiveId" clId="{E1FB3937-781E-4DEC-A735-111D5FFA5C02}" dt="2018-04-30T17:15:51.153" v="123" actId="20577"/>
          <ac:spMkLst>
            <pc:docMk/>
            <pc:sldMk cId="282268843" sldId="263"/>
            <ac:spMk id="17" creationId="{69B3D058-9247-44B3-B390-7CB7AD9D23EA}"/>
          </ac:spMkLst>
        </pc:spChg>
        <pc:spChg chg="add mod">
          <ac:chgData name="Véronique Lacour" userId="be1275e743b3e910" providerId="LiveId" clId="{E1FB3937-781E-4DEC-A735-111D5FFA5C02}" dt="2018-04-30T17:15:55.780" v="125" actId="20577"/>
          <ac:spMkLst>
            <pc:docMk/>
            <pc:sldMk cId="282268843" sldId="263"/>
            <ac:spMk id="18" creationId="{3CDB0704-1FEC-4385-9B6F-71E24C6D85E3}"/>
          </ac:spMkLst>
        </pc:spChg>
        <pc:spChg chg="add mod">
          <ac:chgData name="Véronique Lacour" userId="be1275e743b3e910" providerId="LiveId" clId="{E1FB3937-781E-4DEC-A735-111D5FFA5C02}" dt="2018-04-30T17:16:01.012" v="127" actId="20577"/>
          <ac:spMkLst>
            <pc:docMk/>
            <pc:sldMk cId="282268843" sldId="263"/>
            <ac:spMk id="19" creationId="{4CA322B1-7791-410C-BF54-D8E8FA3774B2}"/>
          </ac:spMkLst>
        </pc:spChg>
        <pc:spChg chg="add mod">
          <ac:chgData name="Véronique Lacour" userId="be1275e743b3e910" providerId="LiveId" clId="{E1FB3937-781E-4DEC-A735-111D5FFA5C02}" dt="2018-04-30T17:16:05.370" v="129" actId="20577"/>
          <ac:spMkLst>
            <pc:docMk/>
            <pc:sldMk cId="282268843" sldId="263"/>
            <ac:spMk id="20" creationId="{A83835D4-5433-4589-B04E-42CE46C49F99}"/>
          </ac:spMkLst>
        </pc:spChg>
        <pc:spChg chg="add mod">
          <ac:chgData name="Véronique Lacour" userId="be1275e743b3e910" providerId="LiveId" clId="{E1FB3937-781E-4DEC-A735-111D5FFA5C02}" dt="2018-04-30T17:16:09.719" v="131" actId="20577"/>
          <ac:spMkLst>
            <pc:docMk/>
            <pc:sldMk cId="282268843" sldId="263"/>
            <ac:spMk id="21" creationId="{A2262531-3497-4CA1-9BED-193D23607B1C}"/>
          </ac:spMkLst>
        </pc:spChg>
        <pc:spChg chg="add mod">
          <ac:chgData name="Véronique Lacour" userId="be1275e743b3e910" providerId="LiveId" clId="{E1FB3937-781E-4DEC-A735-111D5FFA5C02}" dt="2018-04-30T17:16:14.726" v="133" actId="20577"/>
          <ac:spMkLst>
            <pc:docMk/>
            <pc:sldMk cId="282268843" sldId="263"/>
            <ac:spMk id="22" creationId="{3B304D3E-C24C-4793-BED5-FE23D426F867}"/>
          </ac:spMkLst>
        </pc:spChg>
      </pc:sldChg>
      <pc:sldMasterChg chg="modTransition modSldLayout">
        <pc:chgData name="Véronique Lacour" userId="be1275e743b3e910" providerId="LiveId" clId="{E1FB3937-781E-4DEC-A735-111D5FFA5C02}" dt="2018-04-30T17:04:42.087" v="1"/>
        <pc:sldMasterMkLst>
          <pc:docMk/>
          <pc:sldMasterMk cId="1089500115" sldId="2147483648"/>
        </pc:sldMasterMkLst>
        <pc:sldLayoutChg chg="modTransition">
          <pc:chgData name="Véronique Lacour" userId="be1275e743b3e910" providerId="LiveId" clId="{E1FB3937-781E-4DEC-A735-111D5FFA5C02}" dt="2018-04-30T17:04:42.087" v="1"/>
          <pc:sldLayoutMkLst>
            <pc:docMk/>
            <pc:sldMasterMk cId="1089500115" sldId="2147483648"/>
            <pc:sldLayoutMk cId="4232212746" sldId="2147483649"/>
          </pc:sldLayoutMkLst>
        </pc:sldLayoutChg>
        <pc:sldLayoutChg chg="modTransition">
          <pc:chgData name="Véronique Lacour" userId="be1275e743b3e910" providerId="LiveId" clId="{E1FB3937-781E-4DEC-A735-111D5FFA5C02}" dt="2018-04-30T17:04:42.087" v="1"/>
          <pc:sldLayoutMkLst>
            <pc:docMk/>
            <pc:sldMasterMk cId="1089500115" sldId="2147483648"/>
            <pc:sldLayoutMk cId="2241478710" sldId="2147483650"/>
          </pc:sldLayoutMkLst>
        </pc:sldLayoutChg>
        <pc:sldLayoutChg chg="modTransition">
          <pc:chgData name="Véronique Lacour" userId="be1275e743b3e910" providerId="LiveId" clId="{E1FB3937-781E-4DEC-A735-111D5FFA5C02}" dt="2018-04-30T17:04:42.087" v="1"/>
          <pc:sldLayoutMkLst>
            <pc:docMk/>
            <pc:sldMasterMk cId="1089500115" sldId="2147483648"/>
            <pc:sldLayoutMk cId="3566426810" sldId="2147483651"/>
          </pc:sldLayoutMkLst>
        </pc:sldLayoutChg>
        <pc:sldLayoutChg chg="modTransition">
          <pc:chgData name="Véronique Lacour" userId="be1275e743b3e910" providerId="LiveId" clId="{E1FB3937-781E-4DEC-A735-111D5FFA5C02}" dt="2018-04-30T17:04:42.087" v="1"/>
          <pc:sldLayoutMkLst>
            <pc:docMk/>
            <pc:sldMasterMk cId="1089500115" sldId="2147483648"/>
            <pc:sldLayoutMk cId="962116753" sldId="2147483652"/>
          </pc:sldLayoutMkLst>
        </pc:sldLayoutChg>
        <pc:sldLayoutChg chg="modTransition">
          <pc:chgData name="Véronique Lacour" userId="be1275e743b3e910" providerId="LiveId" clId="{E1FB3937-781E-4DEC-A735-111D5FFA5C02}" dt="2018-04-30T17:04:42.087" v="1"/>
          <pc:sldLayoutMkLst>
            <pc:docMk/>
            <pc:sldMasterMk cId="1089500115" sldId="2147483648"/>
            <pc:sldLayoutMk cId="3590896962" sldId="2147483653"/>
          </pc:sldLayoutMkLst>
        </pc:sldLayoutChg>
        <pc:sldLayoutChg chg="modTransition">
          <pc:chgData name="Véronique Lacour" userId="be1275e743b3e910" providerId="LiveId" clId="{E1FB3937-781E-4DEC-A735-111D5FFA5C02}" dt="2018-04-30T17:04:42.087" v="1"/>
          <pc:sldLayoutMkLst>
            <pc:docMk/>
            <pc:sldMasterMk cId="1089500115" sldId="2147483648"/>
            <pc:sldLayoutMk cId="1331299991" sldId="2147483654"/>
          </pc:sldLayoutMkLst>
        </pc:sldLayoutChg>
        <pc:sldLayoutChg chg="modTransition">
          <pc:chgData name="Véronique Lacour" userId="be1275e743b3e910" providerId="LiveId" clId="{E1FB3937-781E-4DEC-A735-111D5FFA5C02}" dt="2018-04-30T17:04:42.087" v="1"/>
          <pc:sldLayoutMkLst>
            <pc:docMk/>
            <pc:sldMasterMk cId="1089500115" sldId="2147483648"/>
            <pc:sldLayoutMk cId="1836020107" sldId="2147483655"/>
          </pc:sldLayoutMkLst>
        </pc:sldLayoutChg>
        <pc:sldLayoutChg chg="modTransition">
          <pc:chgData name="Véronique Lacour" userId="be1275e743b3e910" providerId="LiveId" clId="{E1FB3937-781E-4DEC-A735-111D5FFA5C02}" dt="2018-04-30T17:04:42.087" v="1"/>
          <pc:sldLayoutMkLst>
            <pc:docMk/>
            <pc:sldMasterMk cId="1089500115" sldId="2147483648"/>
            <pc:sldLayoutMk cId="23383544" sldId="2147483656"/>
          </pc:sldLayoutMkLst>
        </pc:sldLayoutChg>
        <pc:sldLayoutChg chg="modTransition">
          <pc:chgData name="Véronique Lacour" userId="be1275e743b3e910" providerId="LiveId" clId="{E1FB3937-781E-4DEC-A735-111D5FFA5C02}" dt="2018-04-30T17:04:42.087" v="1"/>
          <pc:sldLayoutMkLst>
            <pc:docMk/>
            <pc:sldMasterMk cId="1089500115" sldId="2147483648"/>
            <pc:sldLayoutMk cId="231875229" sldId="2147483657"/>
          </pc:sldLayoutMkLst>
        </pc:sldLayoutChg>
        <pc:sldLayoutChg chg="modTransition">
          <pc:chgData name="Véronique Lacour" userId="be1275e743b3e910" providerId="LiveId" clId="{E1FB3937-781E-4DEC-A735-111D5FFA5C02}" dt="2018-04-30T17:04:42.087" v="1"/>
          <pc:sldLayoutMkLst>
            <pc:docMk/>
            <pc:sldMasterMk cId="1089500115" sldId="2147483648"/>
            <pc:sldLayoutMk cId="3658159737" sldId="2147483658"/>
          </pc:sldLayoutMkLst>
        </pc:sldLayoutChg>
        <pc:sldLayoutChg chg="modTransition">
          <pc:chgData name="Véronique Lacour" userId="be1275e743b3e910" providerId="LiveId" clId="{E1FB3937-781E-4DEC-A735-111D5FFA5C02}" dt="2018-04-30T17:04:42.087" v="1"/>
          <pc:sldLayoutMkLst>
            <pc:docMk/>
            <pc:sldMasterMk cId="1089500115" sldId="2147483648"/>
            <pc:sldLayoutMk cId="415587026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FB9DE1-689A-423D-990D-F40DFAD01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C1C7E48-8DBD-4F85-8C68-5DE1882F3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F7CAD2-197E-4128-B837-5F66544F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5F92-4D06-4AAA-83CF-B6C480E76A33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BCD5DE-8DE0-44C9-9647-469EF24BA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DF0085-0A10-4AFA-81AE-005D883D0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96-6A8A-426A-A0F5-CFA5C8263F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212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C259EF-20CD-4ABA-AF93-CB42D1834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016D8B0-94F5-4562-ADBC-B05D91AC99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11E956-F410-4B57-989E-973BED63D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5F92-4D06-4AAA-83CF-B6C480E76A33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72540A-8541-4448-A18E-CE748AC1B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B8F7F7-87A7-43FB-B210-0ADBBC291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96-6A8A-426A-A0F5-CFA5C8263F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8159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4380538-4055-4D96-91AA-872308B99B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C039B9F-C9E9-4345-800E-8E9D65B65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4B0852-6C5E-41A9-90A4-B0DCC4F20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5F92-4D06-4AAA-83CF-B6C480E76A33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1E9611-2D4A-4F7C-B437-E50E676AC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212923-7F7E-4BFB-B3F4-99615D680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96-6A8A-426A-A0F5-CFA5C8263F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870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22052D-5C72-49C9-A5E0-3E1A38707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186C7D-31F6-4A9B-9026-29C636EF1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A28DDB-6C98-426B-85A2-CE6167A9D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5F92-4D06-4AAA-83CF-B6C480E76A33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2417C8-D669-4A8E-8313-90CA87567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9090CD-FAA7-40D7-B3CD-174760336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96-6A8A-426A-A0F5-CFA5C8263F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478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6E7E7F-7928-4AAB-AED4-310DE146E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96232DD-5FAD-4730-9A9B-43FFA14AA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BCDA77-D163-446F-91CD-AF8220A2A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5F92-4D06-4AAA-83CF-B6C480E76A33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063620-18C7-4A24-9379-CA2CBB86C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5DE49F-B82F-4436-B9D4-519B51554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96-6A8A-426A-A0F5-CFA5C8263F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426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426D4F-5673-40C7-AEFD-AD0B10582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5796B1-0CD3-402A-8CAB-B57B9A2191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482071-4A09-4D63-BB5F-B0460132C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64CBE2B-94D9-4563-9015-CB7E314A5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5F92-4D06-4AAA-83CF-B6C480E76A33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ABD6CA-8605-451E-BDE6-F1FFF0579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E35C13C-5ED9-418E-988D-ABE4D48BC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96-6A8A-426A-A0F5-CFA5C8263F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116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393948-E2BA-4FAC-9200-C617BA78F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EE4C02-1F63-47E9-B030-49754CEB6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7E95BFA-05D8-4402-9474-4AF6FAA8A0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C35CCEA-42D5-42DA-9BB5-FFEF5E551C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276FFEA-A225-432B-9E22-8C3BBF8565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3FEE0D2-A348-4910-9C3B-D9E399868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5F92-4D06-4AAA-83CF-B6C480E76A33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2DFEA64-960A-40AD-BF06-0226EB3F9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00979EB-12CE-4925-8013-BF2DC46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96-6A8A-426A-A0F5-CFA5C8263F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0896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833778-68C3-473D-A137-A3E89E547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77A0118-BA28-426A-8A6C-EC8BA7EDF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5F92-4D06-4AAA-83CF-B6C480E76A33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BF71B22-6061-4D06-B969-3ED060C13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3A9080A-AFEF-4B18-83A8-B1F6FB15E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96-6A8A-426A-A0F5-CFA5C8263F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299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F578A33-C2AE-4020-9901-64AC9C6CA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5F92-4D06-4AAA-83CF-B6C480E76A33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8BBA06F-C420-4993-B4AF-B63669413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BC46995-BD91-48C7-826C-8C51FB788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96-6A8A-426A-A0F5-CFA5C8263F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020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03C57A-7DF4-4505-AEAA-DC30E78E0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8AE9A0-7D4F-4AD4-8794-20F53BCB4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844BBB-5B7F-4278-867C-2399E2CDB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A47AA4-5781-4117-8DCD-0C221C0B5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5F92-4D06-4AAA-83CF-B6C480E76A33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3B5D4B-9E99-4F11-B39F-B3EDAAA45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C8F8372-B3C9-437D-8A70-651A8517D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96-6A8A-426A-A0F5-CFA5C8263F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3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B6FE98-3EC1-4123-8418-BE54C3E9C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CDCD1E9-2F54-4916-8E58-4FC6B64213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073866-63F2-4B6D-9C97-3227CF8A8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F73995-373E-4483-AA5B-489EBB127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5F92-4D06-4AAA-83CF-B6C480E76A33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AB2C8D0-1230-4AE4-86FE-275CDBC21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F542B7D-62E9-47B5-BD24-482F6BF9D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96-6A8A-426A-A0F5-CFA5C8263F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75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4F4A9E4-CF6A-4041-B0C1-D2D6C6981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6DD9F4-1135-4811-89BF-B96F6842D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52E425-595B-407C-8593-7191F37CE4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35F92-4D06-4AAA-83CF-B6C480E76A33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C46727-29FB-4BEA-98CB-14BBE531AD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351E2D-DB61-4E98-A82D-52717C2B49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86896-6A8A-426A-A0F5-CFA5C8263F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50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92C5E6-B458-425F-87C5-F666A23455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4310"/>
            <a:ext cx="9144000" cy="992684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Les nombres ordinaux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7623B1F-3852-429B-A0E4-CA052EEA32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8011" y="2305877"/>
            <a:ext cx="3824577" cy="4039263"/>
          </a:xfrm>
          <a:ln>
            <a:solidFill>
              <a:srgbClr val="C000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fr-FR" dirty="0"/>
              <a:t>1 (un) – 1</a:t>
            </a:r>
            <a:r>
              <a:rPr lang="fr-FR" baseline="30000" dirty="0"/>
              <a:t>er</a:t>
            </a:r>
            <a:r>
              <a:rPr lang="fr-FR" dirty="0"/>
              <a:t> (premier)</a:t>
            </a:r>
          </a:p>
          <a:p>
            <a:r>
              <a:rPr lang="fr-FR" dirty="0"/>
              <a:t>2 (deux) – 2</a:t>
            </a:r>
            <a:r>
              <a:rPr lang="fr-FR" baseline="30000" dirty="0"/>
              <a:t>ème</a:t>
            </a:r>
            <a:r>
              <a:rPr lang="fr-FR" dirty="0"/>
              <a:t> (deuxième)</a:t>
            </a:r>
          </a:p>
          <a:p>
            <a:r>
              <a:rPr lang="fr-FR" dirty="0"/>
              <a:t>3 (trois) – 3</a:t>
            </a:r>
            <a:r>
              <a:rPr lang="fr-FR" baseline="30000" dirty="0"/>
              <a:t>ème</a:t>
            </a:r>
            <a:r>
              <a:rPr lang="fr-FR" dirty="0"/>
              <a:t> (troisième) </a:t>
            </a:r>
          </a:p>
          <a:p>
            <a:r>
              <a:rPr lang="fr-FR" dirty="0"/>
              <a:t>4 (quatre) – 4</a:t>
            </a:r>
            <a:r>
              <a:rPr lang="fr-FR" baseline="30000" dirty="0"/>
              <a:t>ème</a:t>
            </a:r>
            <a:r>
              <a:rPr lang="fr-FR" dirty="0"/>
              <a:t> (quatrième) </a:t>
            </a:r>
          </a:p>
          <a:p>
            <a:r>
              <a:rPr lang="fr-FR" dirty="0"/>
              <a:t>5 (cinq) – 5</a:t>
            </a:r>
            <a:r>
              <a:rPr lang="fr-FR" baseline="30000" dirty="0"/>
              <a:t>ème</a:t>
            </a:r>
            <a:r>
              <a:rPr lang="fr-FR" dirty="0"/>
              <a:t> (cinquième) </a:t>
            </a:r>
          </a:p>
          <a:p>
            <a:r>
              <a:rPr lang="fr-FR" dirty="0"/>
              <a:t>6 (six) – 6</a:t>
            </a:r>
            <a:r>
              <a:rPr lang="fr-FR" baseline="30000" dirty="0"/>
              <a:t>ème</a:t>
            </a:r>
            <a:r>
              <a:rPr lang="fr-FR" dirty="0"/>
              <a:t> (sixième) </a:t>
            </a:r>
          </a:p>
          <a:p>
            <a:r>
              <a:rPr lang="fr-FR" dirty="0"/>
              <a:t>7 (sept) – 7</a:t>
            </a:r>
            <a:r>
              <a:rPr lang="fr-FR" baseline="30000" dirty="0"/>
              <a:t>ème</a:t>
            </a:r>
            <a:r>
              <a:rPr lang="fr-FR" dirty="0"/>
              <a:t> (septième)</a:t>
            </a:r>
          </a:p>
          <a:p>
            <a:r>
              <a:rPr lang="fr-FR" dirty="0"/>
              <a:t>8 (huit) – 8</a:t>
            </a:r>
            <a:r>
              <a:rPr lang="fr-FR" baseline="30000" dirty="0"/>
              <a:t>ème</a:t>
            </a:r>
            <a:r>
              <a:rPr lang="fr-FR" dirty="0"/>
              <a:t> (huitième)</a:t>
            </a:r>
          </a:p>
          <a:p>
            <a:r>
              <a:rPr lang="fr-FR" dirty="0"/>
              <a:t>9 (neuf) – 9</a:t>
            </a:r>
            <a:r>
              <a:rPr lang="fr-FR" baseline="30000" dirty="0"/>
              <a:t>ème</a:t>
            </a:r>
            <a:r>
              <a:rPr lang="fr-FR" dirty="0"/>
              <a:t> (neuvième)</a:t>
            </a:r>
          </a:p>
          <a:p>
            <a:r>
              <a:rPr lang="fr-FR" dirty="0"/>
              <a:t>10 (dix) – 10</a:t>
            </a:r>
            <a:r>
              <a:rPr lang="fr-FR" baseline="30000" dirty="0"/>
              <a:t>ème</a:t>
            </a:r>
            <a:r>
              <a:rPr lang="fr-FR" dirty="0"/>
              <a:t> (dixième)</a:t>
            </a:r>
          </a:p>
          <a:p>
            <a:endParaRPr lang="fr-FR" dirty="0"/>
          </a:p>
        </p:txBody>
      </p:sp>
      <p:sp>
        <p:nvSpPr>
          <p:cNvPr id="4" name="Sous-titre 2">
            <a:extLst>
              <a:ext uri="{FF2B5EF4-FFF2-40B4-BE49-F238E27FC236}">
                <a16:creationId xmlns:a16="http://schemas.microsoft.com/office/drawing/2014/main" id="{4BD81338-900D-4621-A972-DFD9FAE49F28}"/>
              </a:ext>
            </a:extLst>
          </p:cNvPr>
          <p:cNvSpPr txBox="1">
            <a:spLocks/>
          </p:cNvSpPr>
          <p:nvPr/>
        </p:nvSpPr>
        <p:spPr>
          <a:xfrm>
            <a:off x="6194066" y="2305876"/>
            <a:ext cx="4605132" cy="4039263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11 (onze) – 11</a:t>
            </a:r>
            <a:r>
              <a:rPr lang="fr-FR" baseline="30000" dirty="0"/>
              <a:t>ème</a:t>
            </a:r>
            <a:r>
              <a:rPr lang="fr-FR" dirty="0"/>
              <a:t> (onzième)</a:t>
            </a:r>
          </a:p>
          <a:p>
            <a:r>
              <a:rPr lang="fr-FR" dirty="0"/>
              <a:t>12 (douze) – 12</a:t>
            </a:r>
            <a:r>
              <a:rPr lang="fr-FR" baseline="30000" dirty="0"/>
              <a:t>ème</a:t>
            </a:r>
            <a:r>
              <a:rPr lang="fr-FR" dirty="0"/>
              <a:t> (douzième)</a:t>
            </a:r>
          </a:p>
          <a:p>
            <a:r>
              <a:rPr lang="fr-FR" dirty="0"/>
              <a:t>13 (treize) – 13</a:t>
            </a:r>
            <a:r>
              <a:rPr lang="fr-FR" baseline="30000" dirty="0"/>
              <a:t>ème</a:t>
            </a:r>
            <a:r>
              <a:rPr lang="fr-FR" dirty="0"/>
              <a:t> (troisième) </a:t>
            </a:r>
          </a:p>
          <a:p>
            <a:r>
              <a:rPr lang="fr-FR" dirty="0"/>
              <a:t>14 (quatorze) – 14</a:t>
            </a:r>
            <a:r>
              <a:rPr lang="fr-FR" baseline="30000" dirty="0"/>
              <a:t>ème</a:t>
            </a:r>
            <a:r>
              <a:rPr lang="fr-FR" dirty="0"/>
              <a:t> (quatorzième) </a:t>
            </a:r>
          </a:p>
          <a:p>
            <a:r>
              <a:rPr lang="fr-FR" dirty="0"/>
              <a:t>15 (quinze) – 15</a:t>
            </a:r>
            <a:r>
              <a:rPr lang="fr-FR" baseline="30000" dirty="0"/>
              <a:t>ème</a:t>
            </a:r>
            <a:r>
              <a:rPr lang="fr-FR" dirty="0"/>
              <a:t> (quinzième) </a:t>
            </a:r>
          </a:p>
          <a:p>
            <a:r>
              <a:rPr lang="fr-FR" dirty="0"/>
              <a:t>16 (seize) – 16</a:t>
            </a:r>
            <a:r>
              <a:rPr lang="fr-FR" baseline="30000" dirty="0"/>
              <a:t>ème</a:t>
            </a:r>
            <a:r>
              <a:rPr lang="fr-FR" dirty="0"/>
              <a:t> (seizième) </a:t>
            </a:r>
          </a:p>
          <a:p>
            <a:r>
              <a:rPr lang="fr-FR" dirty="0"/>
              <a:t>17 (dix-sept) – 17</a:t>
            </a:r>
            <a:r>
              <a:rPr lang="fr-FR" baseline="30000" dirty="0"/>
              <a:t>ème</a:t>
            </a:r>
            <a:r>
              <a:rPr lang="fr-FR" dirty="0"/>
              <a:t> (dix-septième)</a:t>
            </a:r>
          </a:p>
          <a:p>
            <a:r>
              <a:rPr lang="fr-FR" dirty="0"/>
              <a:t>18 (dix-huit) – 18</a:t>
            </a:r>
            <a:r>
              <a:rPr lang="fr-FR" baseline="30000" dirty="0"/>
              <a:t>ème</a:t>
            </a:r>
            <a:r>
              <a:rPr lang="fr-FR" dirty="0"/>
              <a:t> (dix-huitième)</a:t>
            </a:r>
          </a:p>
          <a:p>
            <a:r>
              <a:rPr lang="fr-FR" dirty="0"/>
              <a:t>19 (dix-neuf) – 19</a:t>
            </a:r>
            <a:r>
              <a:rPr lang="fr-FR" baseline="30000" dirty="0"/>
              <a:t>ème</a:t>
            </a:r>
            <a:r>
              <a:rPr lang="fr-FR" dirty="0"/>
              <a:t> (dix-neuvième)</a:t>
            </a:r>
          </a:p>
          <a:p>
            <a:r>
              <a:rPr lang="fr-FR" dirty="0"/>
              <a:t>20 (vingt) – 10</a:t>
            </a:r>
            <a:r>
              <a:rPr lang="fr-FR" baseline="30000" dirty="0"/>
              <a:t>ème</a:t>
            </a:r>
            <a:r>
              <a:rPr lang="fr-FR" dirty="0"/>
              <a:t> (vingtième)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3231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C9FCDE05-E1A9-4E76-91FA-FFE9DB103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98253" y="401722"/>
            <a:ext cx="5550009" cy="6054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496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3965B0B-34D6-4A1F-8DB9-321913638CA5}"/>
              </a:ext>
            </a:extLst>
          </p:cNvPr>
          <p:cNvSpPr txBox="1"/>
          <p:nvPr/>
        </p:nvSpPr>
        <p:spPr>
          <a:xfrm>
            <a:off x="1812897" y="4826441"/>
            <a:ext cx="1160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PREMIER</a:t>
            </a:r>
          </a:p>
          <a:p>
            <a:pPr algn="ctr"/>
            <a:r>
              <a:rPr lang="fr-FR" dirty="0"/>
              <a:t>1</a:t>
            </a:r>
            <a:r>
              <a:rPr lang="fr-FR" baseline="30000" dirty="0"/>
              <a:t>er</a:t>
            </a:r>
            <a:r>
              <a:rPr lang="fr-FR" dirty="0"/>
              <a:t>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F59F7EA-3F43-418D-8D6B-0B7C540DD3E9}"/>
              </a:ext>
            </a:extLst>
          </p:cNvPr>
          <p:cNvSpPr txBox="1"/>
          <p:nvPr/>
        </p:nvSpPr>
        <p:spPr>
          <a:xfrm>
            <a:off x="4000831" y="4826441"/>
            <a:ext cx="1445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DEUXIEME</a:t>
            </a:r>
          </a:p>
          <a:p>
            <a:pPr algn="ctr"/>
            <a:r>
              <a:rPr lang="fr-FR" dirty="0"/>
              <a:t>2</a:t>
            </a:r>
            <a:r>
              <a:rPr lang="fr-FR" baseline="30000" dirty="0"/>
              <a:t>ème</a:t>
            </a:r>
            <a:r>
              <a:rPr lang="fr-FR" dirty="0"/>
              <a:t>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27399B2-CEE5-4A0D-9496-70A473DBC263}"/>
              </a:ext>
            </a:extLst>
          </p:cNvPr>
          <p:cNvSpPr txBox="1"/>
          <p:nvPr/>
        </p:nvSpPr>
        <p:spPr>
          <a:xfrm>
            <a:off x="6379597" y="4826440"/>
            <a:ext cx="1445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TROISIEME</a:t>
            </a:r>
          </a:p>
          <a:p>
            <a:pPr algn="ctr"/>
            <a:r>
              <a:rPr lang="fr-FR" dirty="0"/>
              <a:t>3</a:t>
            </a:r>
            <a:r>
              <a:rPr lang="fr-FR" baseline="30000" dirty="0"/>
              <a:t>ème</a:t>
            </a:r>
            <a:r>
              <a:rPr lang="fr-FR" dirty="0"/>
              <a:t> </a:t>
            </a:r>
          </a:p>
        </p:txBody>
      </p:sp>
      <p:pic>
        <p:nvPicPr>
          <p:cNvPr id="8" name="Image 7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FB1BA2C9-EC86-4C1D-9D62-8CA3785C413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962" y="1111898"/>
            <a:ext cx="9744075" cy="3552825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3C455E88-AF3A-4328-AB53-C847D80FB2D6}"/>
              </a:ext>
            </a:extLst>
          </p:cNvPr>
          <p:cNvSpPr txBox="1"/>
          <p:nvPr/>
        </p:nvSpPr>
        <p:spPr>
          <a:xfrm>
            <a:off x="8852452" y="4826439"/>
            <a:ext cx="1445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QUATRIEME</a:t>
            </a:r>
          </a:p>
          <a:p>
            <a:pPr algn="ctr"/>
            <a:r>
              <a:rPr lang="fr-FR" dirty="0"/>
              <a:t>4</a:t>
            </a:r>
            <a:r>
              <a:rPr lang="fr-FR" baseline="30000" dirty="0"/>
              <a:t>ème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9586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3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9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83439BD8-7454-4444-B179-1D326805D7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334" y="1049571"/>
            <a:ext cx="11537743" cy="3824578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90A78C26-D629-41D1-9EE1-C704EDC663CA}"/>
              </a:ext>
            </a:extLst>
          </p:cNvPr>
          <p:cNvSpPr txBox="1"/>
          <p:nvPr/>
        </p:nvSpPr>
        <p:spPr>
          <a:xfrm>
            <a:off x="9788056" y="5009322"/>
            <a:ext cx="1160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PREMIER</a:t>
            </a:r>
          </a:p>
          <a:p>
            <a:pPr algn="ctr"/>
            <a:r>
              <a:rPr lang="fr-FR" dirty="0"/>
              <a:t>1</a:t>
            </a:r>
            <a:r>
              <a:rPr lang="fr-FR" baseline="30000" dirty="0"/>
              <a:t>er</a:t>
            </a:r>
            <a:r>
              <a:rPr lang="fr-FR" dirty="0"/>
              <a:t>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1CFBE78-AA8B-4C83-8F5A-9B7D7D816473}"/>
              </a:ext>
            </a:extLst>
          </p:cNvPr>
          <p:cNvSpPr txBox="1"/>
          <p:nvPr/>
        </p:nvSpPr>
        <p:spPr>
          <a:xfrm>
            <a:off x="7871791" y="5009322"/>
            <a:ext cx="1582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DEUXIEME</a:t>
            </a:r>
          </a:p>
          <a:p>
            <a:pPr algn="ctr"/>
            <a:r>
              <a:rPr lang="fr-FR" dirty="0"/>
              <a:t>2</a:t>
            </a:r>
            <a:r>
              <a:rPr lang="fr-FR" baseline="30000" dirty="0"/>
              <a:t>ème</a:t>
            </a:r>
            <a:r>
              <a:rPr lang="fr-FR" dirty="0"/>
              <a:t>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6580FB5-66B8-4AFA-9C1C-9552DFAC3453}"/>
              </a:ext>
            </a:extLst>
          </p:cNvPr>
          <p:cNvSpPr txBox="1"/>
          <p:nvPr/>
        </p:nvSpPr>
        <p:spPr>
          <a:xfrm>
            <a:off x="5955526" y="5009322"/>
            <a:ext cx="1582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TROISIEME</a:t>
            </a:r>
          </a:p>
          <a:p>
            <a:pPr algn="ctr"/>
            <a:r>
              <a:rPr lang="fr-FR" dirty="0"/>
              <a:t>3</a:t>
            </a:r>
            <a:r>
              <a:rPr lang="fr-FR" baseline="30000" dirty="0"/>
              <a:t>ème</a:t>
            </a:r>
            <a:r>
              <a:rPr lang="fr-FR" dirty="0"/>
              <a:t>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C19D214-9C3D-4831-BFFC-94E6073564AE}"/>
              </a:ext>
            </a:extLst>
          </p:cNvPr>
          <p:cNvSpPr txBox="1"/>
          <p:nvPr/>
        </p:nvSpPr>
        <p:spPr>
          <a:xfrm>
            <a:off x="3529055" y="5009321"/>
            <a:ext cx="1582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QUATRIEME</a:t>
            </a:r>
          </a:p>
          <a:p>
            <a:pPr algn="ctr"/>
            <a:r>
              <a:rPr lang="fr-FR" dirty="0"/>
              <a:t>4</a:t>
            </a:r>
            <a:r>
              <a:rPr lang="fr-FR" baseline="30000" dirty="0"/>
              <a:t>ème</a:t>
            </a:r>
            <a:r>
              <a:rPr lang="fr-FR" dirty="0"/>
              <a:t>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BBF00BB-4F20-4432-8CB9-5F42E0CEBB2F}"/>
              </a:ext>
            </a:extLst>
          </p:cNvPr>
          <p:cNvSpPr txBox="1"/>
          <p:nvPr/>
        </p:nvSpPr>
        <p:spPr>
          <a:xfrm>
            <a:off x="2096497" y="5009320"/>
            <a:ext cx="1582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CINQUIEME</a:t>
            </a:r>
          </a:p>
          <a:p>
            <a:pPr algn="ctr"/>
            <a:r>
              <a:rPr lang="fr-FR" dirty="0"/>
              <a:t>5</a:t>
            </a:r>
            <a:r>
              <a:rPr lang="fr-FR" baseline="30000" dirty="0"/>
              <a:t>ème</a:t>
            </a:r>
            <a:r>
              <a:rPr lang="fr-FR" dirty="0"/>
              <a:t>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0D6F70C-07AC-4E77-B291-550AD20CC068}"/>
              </a:ext>
            </a:extLst>
          </p:cNvPr>
          <p:cNvSpPr txBox="1"/>
          <p:nvPr/>
        </p:nvSpPr>
        <p:spPr>
          <a:xfrm>
            <a:off x="663939" y="5009319"/>
            <a:ext cx="1582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SIXIEME</a:t>
            </a:r>
          </a:p>
          <a:p>
            <a:pPr algn="ctr"/>
            <a:r>
              <a:rPr lang="fr-FR" dirty="0"/>
              <a:t>6</a:t>
            </a:r>
            <a:r>
              <a:rPr lang="fr-FR" baseline="30000" dirty="0"/>
              <a:t>ème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2158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3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9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2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carte&#10;&#10;Description générée avec un niveau de confiance élevé">
            <a:extLst>
              <a:ext uri="{FF2B5EF4-FFF2-40B4-BE49-F238E27FC236}">
                <a16:creationId xmlns:a16="http://schemas.microsoft.com/office/drawing/2014/main" id="{27C0F334-2221-4BD0-8D0E-7A5DDB9A6D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69"/>
          <a:stretch/>
        </p:blipFill>
        <p:spPr>
          <a:xfrm>
            <a:off x="2722990" y="622013"/>
            <a:ext cx="7239000" cy="4522839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F1AAB45-B1BD-4D1B-A6A5-4FA06580CA6C}"/>
              </a:ext>
            </a:extLst>
          </p:cNvPr>
          <p:cNvSpPr txBox="1"/>
          <p:nvPr/>
        </p:nvSpPr>
        <p:spPr>
          <a:xfrm>
            <a:off x="648929" y="560439"/>
            <a:ext cx="8967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Quelle est la </a:t>
            </a:r>
            <a:r>
              <a:rPr lang="fr-FR" sz="3200" dirty="0">
                <a:solidFill>
                  <a:srgbClr val="FF0000"/>
                </a:solidFill>
              </a:rPr>
              <a:t>troisième</a:t>
            </a:r>
            <a:r>
              <a:rPr lang="fr-FR" sz="3200" dirty="0"/>
              <a:t> voiture ?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4271AAEC-8364-462E-9FB0-1D0A082D0BD3}"/>
              </a:ext>
            </a:extLst>
          </p:cNvPr>
          <p:cNvSpPr/>
          <p:nvPr/>
        </p:nvSpPr>
        <p:spPr>
          <a:xfrm>
            <a:off x="7259540" y="1783985"/>
            <a:ext cx="3275937" cy="259718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5033800-8D29-4D4D-ABDD-43CAEACDF7DF}"/>
              </a:ext>
            </a:extLst>
          </p:cNvPr>
          <p:cNvSpPr txBox="1"/>
          <p:nvPr/>
        </p:nvSpPr>
        <p:spPr>
          <a:xfrm>
            <a:off x="648928" y="5651212"/>
            <a:ext cx="8967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La </a:t>
            </a:r>
            <a:r>
              <a:rPr lang="fr-FR" sz="3200" dirty="0">
                <a:solidFill>
                  <a:srgbClr val="FF0000"/>
                </a:solidFill>
              </a:rPr>
              <a:t>3</a:t>
            </a:r>
            <a:r>
              <a:rPr lang="fr-FR" sz="3200" baseline="30000" dirty="0">
                <a:solidFill>
                  <a:srgbClr val="FF0000"/>
                </a:solidFill>
              </a:rPr>
              <a:t>ème</a:t>
            </a:r>
            <a:r>
              <a:rPr lang="fr-FR" sz="3200" dirty="0"/>
              <a:t> voiture est celle qui porte le numéro 8.</a:t>
            </a:r>
          </a:p>
        </p:txBody>
      </p:sp>
    </p:spTree>
    <p:extLst>
      <p:ext uri="{BB962C8B-B14F-4D97-AF65-F5344CB8AC3E}">
        <p14:creationId xmlns:p14="http://schemas.microsoft.com/office/powerpoint/2010/main" val="493570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036F481C-9350-4411-ACA1-3A05DCEA9E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5" t="19018" r="923" b="12661"/>
          <a:stretch/>
        </p:blipFill>
        <p:spPr>
          <a:xfrm>
            <a:off x="2077939" y="1653871"/>
            <a:ext cx="7709873" cy="3713259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F0419199-460E-4C00-845C-07CBF0DF25A3}"/>
              </a:ext>
            </a:extLst>
          </p:cNvPr>
          <p:cNvSpPr txBox="1"/>
          <p:nvPr/>
        </p:nvSpPr>
        <p:spPr>
          <a:xfrm>
            <a:off x="488709" y="802705"/>
            <a:ext cx="4185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Qui est </a:t>
            </a:r>
            <a:r>
              <a:rPr lang="fr-FR" sz="4000" dirty="0">
                <a:solidFill>
                  <a:srgbClr val="FF0000"/>
                </a:solidFill>
              </a:rPr>
              <a:t>premier</a:t>
            </a:r>
            <a:r>
              <a:rPr lang="fr-FR" sz="4000" dirty="0"/>
              <a:t> ?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01C9CB1-5840-4D8E-9C07-035706B3E053}"/>
              </a:ext>
            </a:extLst>
          </p:cNvPr>
          <p:cNvSpPr/>
          <p:nvPr/>
        </p:nvSpPr>
        <p:spPr>
          <a:xfrm>
            <a:off x="7331104" y="1783984"/>
            <a:ext cx="2782956" cy="3249191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3C54740-0A57-4AA8-AE72-92FFDAB26332}"/>
              </a:ext>
            </a:extLst>
          </p:cNvPr>
          <p:cNvSpPr txBox="1"/>
          <p:nvPr/>
        </p:nvSpPr>
        <p:spPr>
          <a:xfrm>
            <a:off x="8541026" y="5367130"/>
            <a:ext cx="1125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FF0000"/>
                </a:solidFill>
              </a:rPr>
              <a:t>1</a:t>
            </a:r>
            <a:r>
              <a:rPr lang="fr-FR" sz="4000" baseline="30000" dirty="0">
                <a:solidFill>
                  <a:srgbClr val="FF0000"/>
                </a:solidFill>
              </a:rPr>
              <a:t>er</a:t>
            </a:r>
            <a:r>
              <a:rPr lang="fr-FR" sz="4000" dirty="0">
                <a:solidFill>
                  <a:srgbClr val="FF0000"/>
                </a:solidFill>
              </a:rPr>
              <a:t> 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825554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3955186-7C2B-4787-98D2-ABB9B896C907}"/>
              </a:ext>
            </a:extLst>
          </p:cNvPr>
          <p:cNvSpPr txBox="1"/>
          <p:nvPr/>
        </p:nvSpPr>
        <p:spPr>
          <a:xfrm>
            <a:off x="1612490" y="473830"/>
            <a:ext cx="8967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Trouve la </a:t>
            </a:r>
            <a:r>
              <a:rPr lang="fr-FR" sz="3200" dirty="0">
                <a:solidFill>
                  <a:srgbClr val="FF0000"/>
                </a:solidFill>
              </a:rPr>
              <a:t>quatrième</a:t>
            </a:r>
            <a:r>
              <a:rPr lang="fr-FR" sz="3200" dirty="0"/>
              <a:t> poire en partant de la </a:t>
            </a:r>
            <a:r>
              <a:rPr lang="fr-FR" sz="3200" dirty="0">
                <a:solidFill>
                  <a:srgbClr val="FF0000"/>
                </a:solidFill>
              </a:rPr>
              <a:t>GAUCHE</a:t>
            </a:r>
            <a:r>
              <a:rPr lang="fr-FR" sz="3200" dirty="0"/>
              <a:t>.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9E0033F-F5DC-4A86-8337-024A6BD5E3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08" y="2733728"/>
            <a:ext cx="1692418" cy="203036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5F766A6C-8A17-47DA-ABFA-FA15060F7D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905" y="2733727"/>
            <a:ext cx="1692418" cy="2030361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AC4A7248-5666-4A33-8D4C-0DA159D257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357" y="2733726"/>
            <a:ext cx="1692418" cy="203036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8A5848FD-D9BC-43A0-B2BF-ED45294221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854" y="2733726"/>
            <a:ext cx="1692418" cy="2030361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CE128832-986C-4F26-92A1-146DF57ECE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351" y="2733726"/>
            <a:ext cx="1692418" cy="2030361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44B8F03-019A-4C5B-90A0-0B362E96FE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848" y="2733726"/>
            <a:ext cx="1692418" cy="2030361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5E57319B-0534-4EA0-8059-93707D352336}"/>
              </a:ext>
            </a:extLst>
          </p:cNvPr>
          <p:cNvSpPr txBox="1"/>
          <p:nvPr/>
        </p:nvSpPr>
        <p:spPr>
          <a:xfrm>
            <a:off x="277997" y="1190773"/>
            <a:ext cx="169241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GAUCHE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BCC0269-EDDA-4913-94A0-5B5F07508D42}"/>
              </a:ext>
            </a:extLst>
          </p:cNvPr>
          <p:cNvSpPr txBox="1"/>
          <p:nvPr/>
        </p:nvSpPr>
        <p:spPr>
          <a:xfrm>
            <a:off x="9844742" y="1190772"/>
            <a:ext cx="169241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DROITE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75B4156-7FBF-41C2-B412-535F838DFE61}"/>
              </a:ext>
            </a:extLst>
          </p:cNvPr>
          <p:cNvSpPr txBox="1"/>
          <p:nvPr/>
        </p:nvSpPr>
        <p:spPr>
          <a:xfrm>
            <a:off x="390640" y="4984608"/>
            <a:ext cx="169241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1</a:t>
            </a:r>
            <a:r>
              <a:rPr lang="fr-FR" sz="3200" baseline="30000" dirty="0"/>
              <a:t>er</a:t>
            </a:r>
            <a:r>
              <a:rPr lang="fr-FR" sz="3200" dirty="0"/>
              <a:t> 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F6E3D2B3-8E0E-4BDB-8D20-DC9D3F9051E6}"/>
              </a:ext>
            </a:extLst>
          </p:cNvPr>
          <p:cNvSpPr/>
          <p:nvPr/>
        </p:nvSpPr>
        <p:spPr>
          <a:xfrm>
            <a:off x="5830775" y="2464904"/>
            <a:ext cx="1953531" cy="257622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08EC0C4-972A-4492-AA4D-68D30B6A70CA}"/>
              </a:ext>
            </a:extLst>
          </p:cNvPr>
          <p:cNvSpPr txBox="1"/>
          <p:nvPr/>
        </p:nvSpPr>
        <p:spPr>
          <a:xfrm>
            <a:off x="2264498" y="4984607"/>
            <a:ext cx="169241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2</a:t>
            </a:r>
            <a:r>
              <a:rPr lang="fr-FR" sz="3200" baseline="30000" dirty="0"/>
              <a:t>ème</a:t>
            </a:r>
            <a:r>
              <a:rPr lang="fr-FR" sz="3200" dirty="0"/>
              <a:t> 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86FE54D-0170-483E-97D8-8CB4ABF132BC}"/>
              </a:ext>
            </a:extLst>
          </p:cNvPr>
          <p:cNvSpPr txBox="1"/>
          <p:nvPr/>
        </p:nvSpPr>
        <p:spPr>
          <a:xfrm>
            <a:off x="4138356" y="4984606"/>
            <a:ext cx="169241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3</a:t>
            </a:r>
            <a:r>
              <a:rPr lang="fr-FR" sz="3200" baseline="30000" dirty="0"/>
              <a:t>ème</a:t>
            </a:r>
            <a:r>
              <a:rPr lang="fr-FR" sz="3200" dirty="0"/>
              <a:t> 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E1C4D71-5A8B-4DCA-AB4C-1FB2963FBE80}"/>
              </a:ext>
            </a:extLst>
          </p:cNvPr>
          <p:cNvSpPr txBox="1"/>
          <p:nvPr/>
        </p:nvSpPr>
        <p:spPr>
          <a:xfrm>
            <a:off x="6012214" y="4984605"/>
            <a:ext cx="169241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4</a:t>
            </a:r>
            <a:r>
              <a:rPr lang="fr-FR" sz="3200" baseline="30000" dirty="0"/>
              <a:t>ème</a:t>
            </a:r>
            <a:r>
              <a:rPr lang="fr-FR" sz="3200" dirty="0"/>
              <a:t> 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6B13ECC2-8EA4-46A8-A597-83BD95A83EFB}"/>
              </a:ext>
            </a:extLst>
          </p:cNvPr>
          <p:cNvSpPr txBox="1"/>
          <p:nvPr/>
        </p:nvSpPr>
        <p:spPr>
          <a:xfrm>
            <a:off x="7886072" y="4984604"/>
            <a:ext cx="169241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5</a:t>
            </a:r>
            <a:r>
              <a:rPr lang="fr-FR" sz="3200" baseline="30000" dirty="0"/>
              <a:t>ème</a:t>
            </a:r>
            <a:r>
              <a:rPr lang="fr-FR" sz="3200" dirty="0"/>
              <a:t>  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8B81EF52-5356-420B-B874-7B1D9DD8F9DA}"/>
              </a:ext>
            </a:extLst>
          </p:cNvPr>
          <p:cNvSpPr txBox="1"/>
          <p:nvPr/>
        </p:nvSpPr>
        <p:spPr>
          <a:xfrm>
            <a:off x="9759930" y="4984603"/>
            <a:ext cx="169241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6</a:t>
            </a:r>
            <a:r>
              <a:rPr lang="fr-FR" sz="3200" baseline="30000" dirty="0"/>
              <a:t>ème</a:t>
            </a:r>
            <a:r>
              <a:rPr lang="fr-FR" sz="3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3989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9B6CAA6-8827-49C3-92AD-EDB4B4144741}"/>
              </a:ext>
            </a:extLst>
          </p:cNvPr>
          <p:cNvSpPr txBox="1"/>
          <p:nvPr/>
        </p:nvSpPr>
        <p:spPr>
          <a:xfrm>
            <a:off x="1612490" y="473830"/>
            <a:ext cx="8967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Trouve la </a:t>
            </a:r>
            <a:r>
              <a:rPr lang="fr-FR" sz="3200" dirty="0">
                <a:solidFill>
                  <a:srgbClr val="FF0000"/>
                </a:solidFill>
              </a:rPr>
              <a:t>sixième</a:t>
            </a:r>
            <a:r>
              <a:rPr lang="fr-FR" sz="3200" dirty="0"/>
              <a:t> mouche en partant de la </a:t>
            </a:r>
            <a:r>
              <a:rPr lang="fr-FR" sz="3200" dirty="0">
                <a:solidFill>
                  <a:srgbClr val="FF0000"/>
                </a:solidFill>
              </a:rPr>
              <a:t>DROITE</a:t>
            </a:r>
            <a:r>
              <a:rPr lang="fr-FR" sz="3200" dirty="0"/>
              <a:t>.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7013298-D44B-4A3B-87F3-A83B51A54CC4}"/>
              </a:ext>
            </a:extLst>
          </p:cNvPr>
          <p:cNvSpPr txBox="1"/>
          <p:nvPr/>
        </p:nvSpPr>
        <p:spPr>
          <a:xfrm>
            <a:off x="277997" y="1190773"/>
            <a:ext cx="169241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GAUCHE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1F2B851-2473-40D2-B3FE-6B36BA659FD2}"/>
              </a:ext>
            </a:extLst>
          </p:cNvPr>
          <p:cNvSpPr txBox="1"/>
          <p:nvPr/>
        </p:nvSpPr>
        <p:spPr>
          <a:xfrm>
            <a:off x="9844742" y="1190772"/>
            <a:ext cx="169241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DROITE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0EC228E2-64C5-4A6E-BE88-52D5CEEFAFC1}"/>
              </a:ext>
            </a:extLst>
          </p:cNvPr>
          <p:cNvSpPr/>
          <p:nvPr/>
        </p:nvSpPr>
        <p:spPr>
          <a:xfrm>
            <a:off x="3323644" y="3037398"/>
            <a:ext cx="1486895" cy="1590261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Une image contenant texte&#10;&#10;Description générée avec un niveau de confiance élevé">
            <a:extLst>
              <a:ext uri="{FF2B5EF4-FFF2-40B4-BE49-F238E27FC236}">
                <a16:creationId xmlns:a16="http://schemas.microsoft.com/office/drawing/2014/main" id="{89251753-79BD-4E9F-8CD8-EF13D4CD6E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58" y="3204927"/>
            <a:ext cx="1309895" cy="1096175"/>
          </a:xfrm>
          <a:prstGeom prst="rect">
            <a:avLst/>
          </a:prstGeom>
        </p:spPr>
      </p:pic>
      <p:pic>
        <p:nvPicPr>
          <p:cNvPr id="8" name="Image 7" descr="Une image contenant texte&#10;&#10;Description générée avec un niveau de confiance élevé">
            <a:extLst>
              <a:ext uri="{FF2B5EF4-FFF2-40B4-BE49-F238E27FC236}">
                <a16:creationId xmlns:a16="http://schemas.microsoft.com/office/drawing/2014/main" id="{520E292F-94CF-4A5E-B615-16AECD5BC4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936" y="3204927"/>
            <a:ext cx="1309895" cy="1096175"/>
          </a:xfrm>
          <a:prstGeom prst="rect">
            <a:avLst/>
          </a:prstGeom>
        </p:spPr>
      </p:pic>
      <p:pic>
        <p:nvPicPr>
          <p:cNvPr id="9" name="Image 8" descr="Une image contenant texte&#10;&#10;Description générée avec un niveau de confiance élevé">
            <a:extLst>
              <a:ext uri="{FF2B5EF4-FFF2-40B4-BE49-F238E27FC236}">
                <a16:creationId xmlns:a16="http://schemas.microsoft.com/office/drawing/2014/main" id="{0089FA6F-41A7-4E1C-BE50-7811DD55012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614" y="3204927"/>
            <a:ext cx="1309895" cy="1096175"/>
          </a:xfrm>
          <a:prstGeom prst="rect">
            <a:avLst/>
          </a:prstGeom>
        </p:spPr>
      </p:pic>
      <p:pic>
        <p:nvPicPr>
          <p:cNvPr id="10" name="Image 9" descr="Une image contenant texte&#10;&#10;Description générée avec un niveau de confiance élevé">
            <a:extLst>
              <a:ext uri="{FF2B5EF4-FFF2-40B4-BE49-F238E27FC236}">
                <a16:creationId xmlns:a16="http://schemas.microsoft.com/office/drawing/2014/main" id="{E7BEB7BB-1844-4166-9F72-F298115F81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292" y="3204927"/>
            <a:ext cx="1309895" cy="1096175"/>
          </a:xfrm>
          <a:prstGeom prst="rect">
            <a:avLst/>
          </a:prstGeom>
        </p:spPr>
      </p:pic>
      <p:pic>
        <p:nvPicPr>
          <p:cNvPr id="11" name="Image 10" descr="Une image contenant texte&#10;&#10;Description générée avec un niveau de confiance élevé">
            <a:extLst>
              <a:ext uri="{FF2B5EF4-FFF2-40B4-BE49-F238E27FC236}">
                <a16:creationId xmlns:a16="http://schemas.microsoft.com/office/drawing/2014/main" id="{0B3BF06D-D022-4912-901A-56C79BD0D0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970" y="3204927"/>
            <a:ext cx="1309895" cy="1096175"/>
          </a:xfrm>
          <a:prstGeom prst="rect">
            <a:avLst/>
          </a:prstGeom>
        </p:spPr>
      </p:pic>
      <p:pic>
        <p:nvPicPr>
          <p:cNvPr id="12" name="Image 11" descr="Une image contenant texte&#10;&#10;Description générée avec un niveau de confiance élevé">
            <a:extLst>
              <a:ext uri="{FF2B5EF4-FFF2-40B4-BE49-F238E27FC236}">
                <a16:creationId xmlns:a16="http://schemas.microsoft.com/office/drawing/2014/main" id="{12988F95-3786-435C-95D1-AB954D2108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648" y="3204927"/>
            <a:ext cx="1309895" cy="1096175"/>
          </a:xfrm>
          <a:prstGeom prst="rect">
            <a:avLst/>
          </a:prstGeom>
        </p:spPr>
      </p:pic>
      <p:pic>
        <p:nvPicPr>
          <p:cNvPr id="13" name="Image 12" descr="Une image contenant texte&#10;&#10;Description générée avec un niveau de confiance élevé">
            <a:extLst>
              <a:ext uri="{FF2B5EF4-FFF2-40B4-BE49-F238E27FC236}">
                <a16:creationId xmlns:a16="http://schemas.microsoft.com/office/drawing/2014/main" id="{2EE37AAC-3AD6-4890-AA81-21A7C7A3F1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3326" y="3204927"/>
            <a:ext cx="1309895" cy="1096175"/>
          </a:xfrm>
          <a:prstGeom prst="rect">
            <a:avLst/>
          </a:prstGeom>
        </p:spPr>
      </p:pic>
      <p:pic>
        <p:nvPicPr>
          <p:cNvPr id="14" name="Image 13" descr="Une image contenant texte&#10;&#10;Description générée avec un niveau de confiance élevé">
            <a:extLst>
              <a:ext uri="{FF2B5EF4-FFF2-40B4-BE49-F238E27FC236}">
                <a16:creationId xmlns:a16="http://schemas.microsoft.com/office/drawing/2014/main" id="{D962D4EF-9496-45DA-997E-9152BEF4A1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9004" y="3204927"/>
            <a:ext cx="1309895" cy="1096175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963E604A-F7DA-4977-B6DC-46E5CEE8F4AD}"/>
              </a:ext>
            </a:extLst>
          </p:cNvPr>
          <p:cNvSpPr txBox="1"/>
          <p:nvPr/>
        </p:nvSpPr>
        <p:spPr>
          <a:xfrm>
            <a:off x="10949135" y="4627659"/>
            <a:ext cx="1009632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1</a:t>
            </a:r>
            <a:r>
              <a:rPr lang="fr-FR" sz="3200" baseline="30000" dirty="0"/>
              <a:t>er</a:t>
            </a:r>
            <a:r>
              <a:rPr lang="fr-FR" sz="3200" dirty="0"/>
              <a:t>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9A93476-2BA8-4C94-B781-C480A19813D0}"/>
              </a:ext>
            </a:extLst>
          </p:cNvPr>
          <p:cNvSpPr txBox="1"/>
          <p:nvPr/>
        </p:nvSpPr>
        <p:spPr>
          <a:xfrm>
            <a:off x="9473457" y="4627659"/>
            <a:ext cx="100963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2</a:t>
            </a:r>
            <a:r>
              <a:rPr lang="fr-FR" sz="3200" baseline="30000" dirty="0"/>
              <a:t>ème</a:t>
            </a:r>
            <a:r>
              <a:rPr lang="fr-FR" sz="3200" dirty="0"/>
              <a:t> 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69B3D058-9247-44B3-B390-7CB7AD9D23EA}"/>
              </a:ext>
            </a:extLst>
          </p:cNvPr>
          <p:cNvSpPr txBox="1"/>
          <p:nvPr/>
        </p:nvSpPr>
        <p:spPr>
          <a:xfrm>
            <a:off x="7997779" y="4627659"/>
            <a:ext cx="100963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3</a:t>
            </a:r>
            <a:r>
              <a:rPr lang="fr-FR" sz="3200" baseline="30000" dirty="0"/>
              <a:t>ème</a:t>
            </a:r>
            <a:r>
              <a:rPr lang="fr-FR" sz="3200" dirty="0"/>
              <a:t>  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CDB0704-1FEC-4385-9B6F-71E24C6D85E3}"/>
              </a:ext>
            </a:extLst>
          </p:cNvPr>
          <p:cNvSpPr txBox="1"/>
          <p:nvPr/>
        </p:nvSpPr>
        <p:spPr>
          <a:xfrm>
            <a:off x="6522101" y="4627659"/>
            <a:ext cx="100963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4</a:t>
            </a:r>
            <a:r>
              <a:rPr lang="fr-FR" sz="3200" baseline="30000" dirty="0"/>
              <a:t>ème</a:t>
            </a:r>
            <a:r>
              <a:rPr lang="fr-FR" sz="3200" dirty="0"/>
              <a:t>  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4CA322B1-7791-410C-BF54-D8E8FA3774B2}"/>
              </a:ext>
            </a:extLst>
          </p:cNvPr>
          <p:cNvSpPr txBox="1"/>
          <p:nvPr/>
        </p:nvSpPr>
        <p:spPr>
          <a:xfrm>
            <a:off x="5046423" y="4627659"/>
            <a:ext cx="100963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5</a:t>
            </a:r>
            <a:r>
              <a:rPr lang="fr-FR" sz="3200" baseline="30000" dirty="0"/>
              <a:t>ème</a:t>
            </a:r>
            <a:r>
              <a:rPr lang="fr-FR" sz="3200" dirty="0"/>
              <a:t> 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83835D4-5433-4589-B04E-42CE46C49F99}"/>
              </a:ext>
            </a:extLst>
          </p:cNvPr>
          <p:cNvSpPr txBox="1"/>
          <p:nvPr/>
        </p:nvSpPr>
        <p:spPr>
          <a:xfrm>
            <a:off x="3570745" y="4627659"/>
            <a:ext cx="100963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6</a:t>
            </a:r>
            <a:r>
              <a:rPr lang="fr-FR" sz="3200" baseline="30000" dirty="0"/>
              <a:t>ème</a:t>
            </a:r>
            <a:r>
              <a:rPr lang="fr-FR" sz="3200" dirty="0"/>
              <a:t>  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A2262531-3497-4CA1-9BED-193D23607B1C}"/>
              </a:ext>
            </a:extLst>
          </p:cNvPr>
          <p:cNvSpPr txBox="1"/>
          <p:nvPr/>
        </p:nvSpPr>
        <p:spPr>
          <a:xfrm>
            <a:off x="2095067" y="4627659"/>
            <a:ext cx="100963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7</a:t>
            </a:r>
            <a:r>
              <a:rPr lang="fr-FR" sz="3200" baseline="30000" dirty="0"/>
              <a:t>ème</a:t>
            </a:r>
            <a:r>
              <a:rPr lang="fr-FR" sz="3200" dirty="0"/>
              <a:t>  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3B304D3E-C24C-4793-BED5-FE23D426F867}"/>
              </a:ext>
            </a:extLst>
          </p:cNvPr>
          <p:cNvSpPr txBox="1"/>
          <p:nvPr/>
        </p:nvSpPr>
        <p:spPr>
          <a:xfrm>
            <a:off x="619389" y="4627659"/>
            <a:ext cx="100963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8</a:t>
            </a:r>
            <a:r>
              <a:rPr lang="fr-FR" sz="3200" baseline="30000" dirty="0"/>
              <a:t>ème</a:t>
            </a:r>
            <a:r>
              <a:rPr lang="fr-FR" sz="3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2268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263</Words>
  <Application>Microsoft Office PowerPoint</Application>
  <PresentationFormat>Grand écran</PresentationFormat>
  <Paragraphs>65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Les nombres ordinaux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Véronique Lacour</dc:creator>
  <cp:lastModifiedBy>Véronique Lacour</cp:lastModifiedBy>
  <cp:revision>5</cp:revision>
  <dcterms:created xsi:type="dcterms:W3CDTF">2018-04-30T12:08:06Z</dcterms:created>
  <dcterms:modified xsi:type="dcterms:W3CDTF">2018-04-30T17:17:28Z</dcterms:modified>
</cp:coreProperties>
</file>