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70" r:id="rId2"/>
    <p:sldId id="273" r:id="rId3"/>
    <p:sldId id="274" r:id="rId4"/>
    <p:sldId id="275" r:id="rId5"/>
    <p:sldId id="277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aiandra GD" panose="020E0502030308020204" pitchFamily="34" charset="0"/>
      <p:regular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6" Type="http://schemas.openxmlformats.org/officeDocument/2006/relationships/audio" Target="../media/media9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microsoft.com/office/2007/relationships/media" Target="../media/media9.mp3"/><Relationship Id="rId10" Type="http://schemas.openxmlformats.org/officeDocument/2006/relationships/audio" Target="../media/media6.mp3"/><Relationship Id="rId19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18" Type="http://schemas.openxmlformats.org/officeDocument/2006/relationships/image" Target="../media/image3.png"/><Relationship Id="rId26" Type="http://schemas.openxmlformats.org/officeDocument/2006/relationships/image" Target="../media/image10.png"/><Relationship Id="rId3" Type="http://schemas.microsoft.com/office/2007/relationships/media" Target="../media/media3.mp3"/><Relationship Id="rId21" Type="http://schemas.openxmlformats.org/officeDocument/2006/relationships/image" Target="../media/image5.png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9.png"/><Relationship Id="rId2" Type="http://schemas.openxmlformats.org/officeDocument/2006/relationships/audio" Target="../media/media2.mp3"/><Relationship Id="rId16" Type="http://schemas.openxmlformats.org/officeDocument/2006/relationships/audio" Target="../media/media9.mp3"/><Relationship Id="rId20" Type="http://schemas.openxmlformats.org/officeDocument/2006/relationships/image" Target="../media/image4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24" Type="http://schemas.openxmlformats.org/officeDocument/2006/relationships/image" Target="../media/image8.png"/><Relationship Id="rId5" Type="http://schemas.microsoft.com/office/2007/relationships/media" Target="../media/media4.mp3"/><Relationship Id="rId15" Type="http://schemas.microsoft.com/office/2007/relationships/media" Target="../media/media9.mp3"/><Relationship Id="rId23" Type="http://schemas.openxmlformats.org/officeDocument/2006/relationships/image" Target="../media/image7.png"/><Relationship Id="rId10" Type="http://schemas.openxmlformats.org/officeDocument/2006/relationships/audio" Target="../media/media6.mp3"/><Relationship Id="rId19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Les animaux de compagnie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Color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the pets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Maiandra GD" panose="020E0502030308020204" pitchFamily="34" charset="0"/>
              </a:rPr>
              <a:t>Listen</a:t>
            </a:r>
            <a:r>
              <a:rPr lang="fr-FR" sz="3600" b="1" dirty="0">
                <a:latin typeface="Maiandra GD" panose="020E0502030308020204" pitchFamily="34" charset="0"/>
              </a:rPr>
              <a:t> and </a:t>
            </a:r>
            <a:r>
              <a:rPr lang="fr-FR" sz="3600" b="1" dirty="0" err="1">
                <a:latin typeface="Maiandra GD" panose="020E0502030308020204" pitchFamily="34" charset="0"/>
              </a:rPr>
              <a:t>color</a:t>
            </a:r>
            <a:r>
              <a:rPr lang="fr-FR" sz="3600" b="1" dirty="0">
                <a:latin typeface="Maiandra GD" panose="020E0502030308020204" pitchFamily="34" charset="0"/>
              </a:rPr>
              <a:t> the pets.</a:t>
            </a:r>
          </a:p>
        </p:txBody>
      </p:sp>
      <p:pic>
        <p:nvPicPr>
          <p:cNvPr id="3" name="Listen and color the pets">
            <a:hlinkClick r:id="" action="ppaction://media"/>
            <a:extLst>
              <a:ext uri="{FF2B5EF4-FFF2-40B4-BE49-F238E27FC236}">
                <a16:creationId xmlns:a16="http://schemas.microsoft.com/office/drawing/2014/main" id="{C2F65C31-DA17-48BF-A0E8-7A6671C5E2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6023" y="153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8F6F10-EBAE-483A-A555-50789625FE57}"/>
              </a:ext>
            </a:extLst>
          </p:cNvPr>
          <p:cNvSpPr txBox="1"/>
          <p:nvPr/>
        </p:nvSpPr>
        <p:spPr>
          <a:xfrm>
            <a:off x="107504" y="11663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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DC99F5-755B-46D7-8EE0-94982AE6243F}"/>
              </a:ext>
            </a:extLst>
          </p:cNvPr>
          <p:cNvSpPr txBox="1"/>
          <p:nvPr/>
        </p:nvSpPr>
        <p:spPr>
          <a:xfrm>
            <a:off x="107504" y="71069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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CCA97F-001C-4FA7-BB8A-A6FEB99520EE}"/>
              </a:ext>
            </a:extLst>
          </p:cNvPr>
          <p:cNvSpPr txBox="1"/>
          <p:nvPr/>
        </p:nvSpPr>
        <p:spPr>
          <a:xfrm>
            <a:off x="107504" y="135702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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03DB6DC-2AD0-4A7C-B557-48E7EE3826EB}"/>
              </a:ext>
            </a:extLst>
          </p:cNvPr>
          <p:cNvSpPr txBox="1"/>
          <p:nvPr/>
        </p:nvSpPr>
        <p:spPr>
          <a:xfrm>
            <a:off x="107504" y="200335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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EC3C76-CF69-4458-9089-E24B1AB74607}"/>
              </a:ext>
            </a:extLst>
          </p:cNvPr>
          <p:cNvSpPr txBox="1"/>
          <p:nvPr/>
        </p:nvSpPr>
        <p:spPr>
          <a:xfrm>
            <a:off x="107504" y="264968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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BB571A-E5AE-419C-A5D3-9883C3AF8D60}"/>
              </a:ext>
            </a:extLst>
          </p:cNvPr>
          <p:cNvSpPr txBox="1"/>
          <p:nvPr/>
        </p:nvSpPr>
        <p:spPr>
          <a:xfrm>
            <a:off x="107504" y="323881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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FB63F8-9F1C-4277-8CA6-131B04777E76}"/>
              </a:ext>
            </a:extLst>
          </p:cNvPr>
          <p:cNvSpPr txBox="1"/>
          <p:nvPr/>
        </p:nvSpPr>
        <p:spPr>
          <a:xfrm>
            <a:off x="107504" y="388514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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C9DE09-D7AD-49F9-B4B8-E99631D72F3A}"/>
              </a:ext>
            </a:extLst>
          </p:cNvPr>
          <p:cNvSpPr txBox="1"/>
          <p:nvPr/>
        </p:nvSpPr>
        <p:spPr>
          <a:xfrm>
            <a:off x="107504" y="453467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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5F24A22-FEAB-4222-80DA-7B0A776127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2068841"/>
            <a:ext cx="7200000" cy="2720318"/>
          </a:xfrm>
          <a:prstGeom prst="rect">
            <a:avLst/>
          </a:prstGeom>
        </p:spPr>
      </p:pic>
      <p:pic>
        <p:nvPicPr>
          <p:cNvPr id="22" name="Color the bird in yellow">
            <a:hlinkClick r:id="" action="ppaction://media"/>
            <a:extLst>
              <a:ext uri="{FF2B5EF4-FFF2-40B4-BE49-F238E27FC236}">
                <a16:creationId xmlns:a16="http://schemas.microsoft.com/office/drawing/2014/main" id="{60E9EE38-3264-4F01-A00C-5A3E0E532F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51030" y="116632"/>
            <a:ext cx="609600" cy="609600"/>
          </a:xfrm>
          <a:prstGeom prst="rect">
            <a:avLst/>
          </a:prstGeom>
        </p:spPr>
      </p:pic>
      <p:pic>
        <p:nvPicPr>
          <p:cNvPr id="23" name="Color the cat in brown">
            <a:hlinkClick r:id="" action="ppaction://media"/>
            <a:extLst>
              <a:ext uri="{FF2B5EF4-FFF2-40B4-BE49-F238E27FC236}">
                <a16:creationId xmlns:a16="http://schemas.microsoft.com/office/drawing/2014/main" id="{28EF4440-C03F-40E0-9201-E8AB948DDA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56664" y="771824"/>
            <a:ext cx="609600" cy="609600"/>
          </a:xfrm>
          <a:prstGeom prst="rect">
            <a:avLst/>
          </a:prstGeom>
        </p:spPr>
      </p:pic>
      <p:pic>
        <p:nvPicPr>
          <p:cNvPr id="24" name="Color the dog in red">
            <a:hlinkClick r:id="" action="ppaction://media"/>
            <a:extLst>
              <a:ext uri="{FF2B5EF4-FFF2-40B4-BE49-F238E27FC236}">
                <a16:creationId xmlns:a16="http://schemas.microsoft.com/office/drawing/2014/main" id="{D359237B-6737-4E39-A3BA-47B787CF655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51030" y="1427016"/>
            <a:ext cx="609600" cy="609600"/>
          </a:xfrm>
          <a:prstGeom prst="rect">
            <a:avLst/>
          </a:prstGeom>
        </p:spPr>
      </p:pic>
      <p:pic>
        <p:nvPicPr>
          <p:cNvPr id="25" name="Color the fish in purple">
            <a:hlinkClick r:id="" action="ppaction://media"/>
            <a:extLst>
              <a:ext uri="{FF2B5EF4-FFF2-40B4-BE49-F238E27FC236}">
                <a16:creationId xmlns:a16="http://schemas.microsoft.com/office/drawing/2014/main" id="{5BAA5580-9D42-4360-98C6-5C7D686F23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51030" y="2082208"/>
            <a:ext cx="609600" cy="609600"/>
          </a:xfrm>
          <a:prstGeom prst="rect">
            <a:avLst/>
          </a:prstGeom>
        </p:spPr>
      </p:pic>
      <p:pic>
        <p:nvPicPr>
          <p:cNvPr id="26" name="Color the guinea pig in pink">
            <a:hlinkClick r:id="" action="ppaction://media"/>
            <a:extLst>
              <a:ext uri="{FF2B5EF4-FFF2-40B4-BE49-F238E27FC236}">
                <a16:creationId xmlns:a16="http://schemas.microsoft.com/office/drawing/2014/main" id="{972E98E1-BE21-466C-AFF0-58BED18D7E3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41166" y="2737400"/>
            <a:ext cx="609600" cy="609600"/>
          </a:xfrm>
          <a:prstGeom prst="rect">
            <a:avLst/>
          </a:prstGeom>
        </p:spPr>
      </p:pic>
      <p:pic>
        <p:nvPicPr>
          <p:cNvPr id="27" name="Color the mouse in black">
            <a:hlinkClick r:id="" action="ppaction://media"/>
            <a:extLst>
              <a:ext uri="{FF2B5EF4-FFF2-40B4-BE49-F238E27FC236}">
                <a16:creationId xmlns:a16="http://schemas.microsoft.com/office/drawing/2014/main" id="{4D9FFCF7-0C45-4A51-B9E9-839F763D8F4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51030" y="3392592"/>
            <a:ext cx="609600" cy="609600"/>
          </a:xfrm>
          <a:prstGeom prst="rect">
            <a:avLst/>
          </a:prstGeom>
        </p:spPr>
      </p:pic>
      <p:pic>
        <p:nvPicPr>
          <p:cNvPr id="28" name="Color the rabbit in blue">
            <a:hlinkClick r:id="" action="ppaction://media"/>
            <a:extLst>
              <a:ext uri="{FF2B5EF4-FFF2-40B4-BE49-F238E27FC236}">
                <a16:creationId xmlns:a16="http://schemas.microsoft.com/office/drawing/2014/main" id="{D1E7A7AF-D667-4384-9124-55A8F01B7FE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63854" y="4047784"/>
            <a:ext cx="609600" cy="609600"/>
          </a:xfrm>
          <a:prstGeom prst="rect">
            <a:avLst/>
          </a:prstGeom>
        </p:spPr>
      </p:pic>
      <p:pic>
        <p:nvPicPr>
          <p:cNvPr id="29" name="Color the turtle in green">
            <a:hlinkClick r:id="" action="ppaction://media"/>
            <a:extLst>
              <a:ext uri="{FF2B5EF4-FFF2-40B4-BE49-F238E27FC236}">
                <a16:creationId xmlns:a16="http://schemas.microsoft.com/office/drawing/2014/main" id="{D72F1A2E-AA8B-45F0-AB14-401DE06AB57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63854" y="4817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4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1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7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11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19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6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98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03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3" name="Let's correct">
            <a:hlinkClick r:id="" action="ppaction://media"/>
            <a:extLst>
              <a:ext uri="{FF2B5EF4-FFF2-40B4-BE49-F238E27FC236}">
                <a16:creationId xmlns:a16="http://schemas.microsoft.com/office/drawing/2014/main" id="{B76969A6-1C1D-4C17-B0BC-615813126B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70DFD2E-51A6-480E-8777-22169D04F7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2068841"/>
            <a:ext cx="7200000" cy="27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>
            <a:extLst>
              <a:ext uri="{FF2B5EF4-FFF2-40B4-BE49-F238E27FC236}">
                <a16:creationId xmlns:a16="http://schemas.microsoft.com/office/drawing/2014/main" id="{ED89CD20-A446-4A21-AEE9-3AABF4D93F49}"/>
              </a:ext>
            </a:extLst>
          </p:cNvPr>
          <p:cNvSpPr txBox="1"/>
          <p:nvPr/>
        </p:nvSpPr>
        <p:spPr>
          <a:xfrm>
            <a:off x="107504" y="11663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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77B8083-0419-4943-ADB5-ECB84ED86955}"/>
              </a:ext>
            </a:extLst>
          </p:cNvPr>
          <p:cNvSpPr txBox="1"/>
          <p:nvPr/>
        </p:nvSpPr>
        <p:spPr>
          <a:xfrm>
            <a:off x="107504" y="71069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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CFE4F36-85F1-417F-A55E-C21D947EBDE7}"/>
              </a:ext>
            </a:extLst>
          </p:cNvPr>
          <p:cNvSpPr txBox="1"/>
          <p:nvPr/>
        </p:nvSpPr>
        <p:spPr>
          <a:xfrm>
            <a:off x="107504" y="135702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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8F230C7-504D-40EC-8B5F-B9F474CA062A}"/>
              </a:ext>
            </a:extLst>
          </p:cNvPr>
          <p:cNvSpPr txBox="1"/>
          <p:nvPr/>
        </p:nvSpPr>
        <p:spPr>
          <a:xfrm>
            <a:off x="107504" y="200335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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5B42B85-EC58-441B-A418-322E679C5CE3}"/>
              </a:ext>
            </a:extLst>
          </p:cNvPr>
          <p:cNvSpPr txBox="1"/>
          <p:nvPr/>
        </p:nvSpPr>
        <p:spPr>
          <a:xfrm>
            <a:off x="107504" y="264968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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AB682CE-DD90-4EC1-B69C-5700D9A8E92E}"/>
              </a:ext>
            </a:extLst>
          </p:cNvPr>
          <p:cNvSpPr txBox="1"/>
          <p:nvPr/>
        </p:nvSpPr>
        <p:spPr>
          <a:xfrm>
            <a:off x="107504" y="323881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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031CCF7-5479-4C75-A0E9-0DA364F29FF9}"/>
              </a:ext>
            </a:extLst>
          </p:cNvPr>
          <p:cNvSpPr txBox="1"/>
          <p:nvPr/>
        </p:nvSpPr>
        <p:spPr>
          <a:xfrm>
            <a:off x="107504" y="388514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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321AE15-3156-46C9-99BF-6B07127DF301}"/>
              </a:ext>
            </a:extLst>
          </p:cNvPr>
          <p:cNvSpPr txBox="1"/>
          <p:nvPr/>
        </p:nvSpPr>
        <p:spPr>
          <a:xfrm>
            <a:off x="107504" y="453467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</a:t>
            </a:r>
            <a:endParaRPr lang="fr-FR" sz="36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EB8C7209-A03C-4E25-9EEB-74182AB9475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2068841"/>
            <a:ext cx="7200000" cy="2720318"/>
          </a:xfrm>
          <a:prstGeom prst="rect">
            <a:avLst/>
          </a:prstGeom>
        </p:spPr>
      </p:pic>
      <p:pic>
        <p:nvPicPr>
          <p:cNvPr id="40" name="Color the bird in yellow">
            <a:hlinkClick r:id="" action="ppaction://media"/>
            <a:extLst>
              <a:ext uri="{FF2B5EF4-FFF2-40B4-BE49-F238E27FC236}">
                <a16:creationId xmlns:a16="http://schemas.microsoft.com/office/drawing/2014/main" id="{0CCEC0F8-50D5-4A44-816C-7595ACEC7C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51030" y="116632"/>
            <a:ext cx="609600" cy="609600"/>
          </a:xfrm>
          <a:prstGeom prst="rect">
            <a:avLst/>
          </a:prstGeom>
        </p:spPr>
      </p:pic>
      <p:pic>
        <p:nvPicPr>
          <p:cNvPr id="41" name="Color the cat in brown">
            <a:hlinkClick r:id="" action="ppaction://media"/>
            <a:extLst>
              <a:ext uri="{FF2B5EF4-FFF2-40B4-BE49-F238E27FC236}">
                <a16:creationId xmlns:a16="http://schemas.microsoft.com/office/drawing/2014/main" id="{03CEDC71-7BA1-4D88-BD0A-9852CBDB9D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56664" y="771824"/>
            <a:ext cx="609600" cy="609600"/>
          </a:xfrm>
          <a:prstGeom prst="rect">
            <a:avLst/>
          </a:prstGeom>
        </p:spPr>
      </p:pic>
      <p:pic>
        <p:nvPicPr>
          <p:cNvPr id="42" name="Color the dog in red">
            <a:hlinkClick r:id="" action="ppaction://media"/>
            <a:extLst>
              <a:ext uri="{FF2B5EF4-FFF2-40B4-BE49-F238E27FC236}">
                <a16:creationId xmlns:a16="http://schemas.microsoft.com/office/drawing/2014/main" id="{6CD80729-B53D-491C-A71E-E8440D7DF24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51030" y="1427016"/>
            <a:ext cx="609600" cy="609600"/>
          </a:xfrm>
          <a:prstGeom prst="rect">
            <a:avLst/>
          </a:prstGeom>
        </p:spPr>
      </p:pic>
      <p:pic>
        <p:nvPicPr>
          <p:cNvPr id="43" name="Color the fish in purple">
            <a:hlinkClick r:id="" action="ppaction://media"/>
            <a:extLst>
              <a:ext uri="{FF2B5EF4-FFF2-40B4-BE49-F238E27FC236}">
                <a16:creationId xmlns:a16="http://schemas.microsoft.com/office/drawing/2014/main" id="{4D41D4FF-A880-49F5-98BD-7F60CBDD0BB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51030" y="2082208"/>
            <a:ext cx="609600" cy="609600"/>
          </a:xfrm>
          <a:prstGeom prst="rect">
            <a:avLst/>
          </a:prstGeom>
        </p:spPr>
      </p:pic>
      <p:pic>
        <p:nvPicPr>
          <p:cNvPr id="44" name="Color the guinea pig in pink">
            <a:hlinkClick r:id="" action="ppaction://media"/>
            <a:extLst>
              <a:ext uri="{FF2B5EF4-FFF2-40B4-BE49-F238E27FC236}">
                <a16:creationId xmlns:a16="http://schemas.microsoft.com/office/drawing/2014/main" id="{1FD95C36-A001-42FE-98E0-79B9FBC44C4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41166" y="2737400"/>
            <a:ext cx="609600" cy="609600"/>
          </a:xfrm>
          <a:prstGeom prst="rect">
            <a:avLst/>
          </a:prstGeom>
        </p:spPr>
      </p:pic>
      <p:pic>
        <p:nvPicPr>
          <p:cNvPr id="45" name="Color the mouse in black">
            <a:hlinkClick r:id="" action="ppaction://media"/>
            <a:extLst>
              <a:ext uri="{FF2B5EF4-FFF2-40B4-BE49-F238E27FC236}">
                <a16:creationId xmlns:a16="http://schemas.microsoft.com/office/drawing/2014/main" id="{F80E93C5-BB2A-40D1-A6F6-8017D18C6EE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51030" y="3392592"/>
            <a:ext cx="609600" cy="609600"/>
          </a:xfrm>
          <a:prstGeom prst="rect">
            <a:avLst/>
          </a:prstGeom>
        </p:spPr>
      </p:pic>
      <p:pic>
        <p:nvPicPr>
          <p:cNvPr id="46" name="Color the rabbit in blue">
            <a:hlinkClick r:id="" action="ppaction://media"/>
            <a:extLst>
              <a:ext uri="{FF2B5EF4-FFF2-40B4-BE49-F238E27FC236}">
                <a16:creationId xmlns:a16="http://schemas.microsoft.com/office/drawing/2014/main" id="{CB6FEB0A-4A10-45F7-93DB-620DE733499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63854" y="4047784"/>
            <a:ext cx="609600" cy="609600"/>
          </a:xfrm>
          <a:prstGeom prst="rect">
            <a:avLst/>
          </a:prstGeom>
        </p:spPr>
      </p:pic>
      <p:pic>
        <p:nvPicPr>
          <p:cNvPr id="47" name="Color the turtle in green">
            <a:hlinkClick r:id="" action="ppaction://media"/>
            <a:extLst>
              <a:ext uri="{FF2B5EF4-FFF2-40B4-BE49-F238E27FC236}">
                <a16:creationId xmlns:a16="http://schemas.microsoft.com/office/drawing/2014/main" id="{C60DB8B9-E060-41E2-B5EE-0ACC68667F4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263854" y="4817692"/>
            <a:ext cx="609600" cy="6096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602F57C-18B0-4076-ADE6-B1C14C185D6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067579"/>
            <a:ext cx="7200000" cy="2722843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64475832-446F-460D-96A4-4E2B440D4D8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067579"/>
            <a:ext cx="7200000" cy="2722843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25A21F98-F734-4E7B-9878-65BD606913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067579"/>
            <a:ext cx="7200000" cy="272284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397853FD-26B0-4E8F-B975-F1A411B5077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067579"/>
            <a:ext cx="7200000" cy="2722843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D34CF7F6-25D6-4178-810F-884C6B2F3B1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067579"/>
            <a:ext cx="7200000" cy="2722843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AFEF68F4-F0A5-4DC0-B2CA-0FC72C6429B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067579"/>
            <a:ext cx="7200000" cy="2722843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492FA683-EEF7-47BB-A5EA-A406854A50F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067579"/>
            <a:ext cx="7200000" cy="2722843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BBAECB73-BA95-4C1B-A549-BC3CF16DD5B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067579"/>
            <a:ext cx="7200000" cy="27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 showWhenStopped="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 showWhenStopped="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 showWhenStopped="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 showWhenStopped="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38</Words>
  <Application>Microsoft Office PowerPoint</Application>
  <PresentationFormat>Affichage à l'écran (4:3)</PresentationFormat>
  <Paragraphs>21</Paragraphs>
  <Slides>5</Slides>
  <Notes>0</Notes>
  <HiddenSlides>0</HiddenSlides>
  <MMClips>18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Maiandra GD</vt:lpstr>
      <vt:lpstr>Calibri</vt:lpstr>
      <vt:lpstr>Arial</vt:lpstr>
      <vt:lpstr>Thème Office</vt:lpstr>
      <vt:lpstr>Les animaux de compagnie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187</cp:revision>
  <dcterms:created xsi:type="dcterms:W3CDTF">2013-01-27T09:55:18Z</dcterms:created>
  <dcterms:modified xsi:type="dcterms:W3CDTF">2019-09-29T08:42:17Z</dcterms:modified>
</cp:coreProperties>
</file>