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906000" type="A4"/>
  <p:notesSz cx="6858000" cy="9144000"/>
  <p:defaultTextStyle>
    <a:defPPr>
      <a:defRPr lang="fr-FR"/>
    </a:defPPr>
    <a:lvl1pPr marL="0" algn="l" defTabSz="914304" rtl="0" eaLnBrk="1" latinLnBrk="0" hangingPunct="1">
      <a:defRPr sz="1800" kern="1200">
        <a:solidFill>
          <a:schemeClr val="tx1"/>
        </a:solidFill>
        <a:latin typeface="+mn-lt"/>
        <a:ea typeface="+mn-ea"/>
        <a:cs typeface="+mn-cs"/>
      </a:defRPr>
    </a:lvl1pPr>
    <a:lvl2pPr marL="457153" algn="l" defTabSz="914304" rtl="0" eaLnBrk="1" latinLnBrk="0" hangingPunct="1">
      <a:defRPr sz="1800" kern="1200">
        <a:solidFill>
          <a:schemeClr val="tx1"/>
        </a:solidFill>
        <a:latin typeface="+mn-lt"/>
        <a:ea typeface="+mn-ea"/>
        <a:cs typeface="+mn-cs"/>
      </a:defRPr>
    </a:lvl2pPr>
    <a:lvl3pPr marL="914304" algn="l" defTabSz="914304" rtl="0" eaLnBrk="1" latinLnBrk="0" hangingPunct="1">
      <a:defRPr sz="1800" kern="1200">
        <a:solidFill>
          <a:schemeClr val="tx1"/>
        </a:solidFill>
        <a:latin typeface="+mn-lt"/>
        <a:ea typeface="+mn-ea"/>
        <a:cs typeface="+mn-cs"/>
      </a:defRPr>
    </a:lvl3pPr>
    <a:lvl4pPr marL="1371457" algn="l" defTabSz="914304" rtl="0" eaLnBrk="1" latinLnBrk="0" hangingPunct="1">
      <a:defRPr sz="1800" kern="1200">
        <a:solidFill>
          <a:schemeClr val="tx1"/>
        </a:solidFill>
        <a:latin typeface="+mn-lt"/>
        <a:ea typeface="+mn-ea"/>
        <a:cs typeface="+mn-cs"/>
      </a:defRPr>
    </a:lvl4pPr>
    <a:lvl5pPr marL="1828609" algn="l" defTabSz="914304" rtl="0" eaLnBrk="1" latinLnBrk="0" hangingPunct="1">
      <a:defRPr sz="1800" kern="1200">
        <a:solidFill>
          <a:schemeClr val="tx1"/>
        </a:solidFill>
        <a:latin typeface="+mn-lt"/>
        <a:ea typeface="+mn-ea"/>
        <a:cs typeface="+mn-cs"/>
      </a:defRPr>
    </a:lvl5pPr>
    <a:lvl6pPr marL="2285761" algn="l" defTabSz="914304" rtl="0" eaLnBrk="1" latinLnBrk="0" hangingPunct="1">
      <a:defRPr sz="1800" kern="1200">
        <a:solidFill>
          <a:schemeClr val="tx1"/>
        </a:solidFill>
        <a:latin typeface="+mn-lt"/>
        <a:ea typeface="+mn-ea"/>
        <a:cs typeface="+mn-cs"/>
      </a:defRPr>
    </a:lvl6pPr>
    <a:lvl7pPr marL="2742913" algn="l" defTabSz="914304" rtl="0" eaLnBrk="1" latinLnBrk="0" hangingPunct="1">
      <a:defRPr sz="1800" kern="1200">
        <a:solidFill>
          <a:schemeClr val="tx1"/>
        </a:solidFill>
        <a:latin typeface="+mn-lt"/>
        <a:ea typeface="+mn-ea"/>
        <a:cs typeface="+mn-cs"/>
      </a:defRPr>
    </a:lvl7pPr>
    <a:lvl8pPr marL="3200066" algn="l" defTabSz="914304" rtl="0" eaLnBrk="1" latinLnBrk="0" hangingPunct="1">
      <a:defRPr sz="1800" kern="1200">
        <a:solidFill>
          <a:schemeClr val="tx1"/>
        </a:solidFill>
        <a:latin typeface="+mn-lt"/>
        <a:ea typeface="+mn-ea"/>
        <a:cs typeface="+mn-cs"/>
      </a:defRPr>
    </a:lvl8pPr>
    <a:lvl9pPr marL="3657217" algn="l" defTabSz="914304"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705" autoAdjust="0"/>
  </p:normalViewPr>
  <p:slideViewPr>
    <p:cSldViewPr>
      <p:cViewPr>
        <p:scale>
          <a:sx n="90" d="100"/>
          <a:sy n="90" d="100"/>
        </p:scale>
        <p:origin x="-1886" y="-58"/>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1" y="3077284"/>
            <a:ext cx="5829300" cy="2123369"/>
          </a:xfrm>
        </p:spPr>
        <p:txBody>
          <a:bodyPr/>
          <a:lstStyle/>
          <a:p>
            <a:r>
              <a:rPr lang="fr-FR" smtClean="0"/>
              <a:t>Modifiez le style du titre</a:t>
            </a:r>
            <a:endParaRPr lang="fr-FR"/>
          </a:p>
        </p:txBody>
      </p:sp>
      <p:sp>
        <p:nvSpPr>
          <p:cNvPr id="3" name="Sous-titr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153" indent="0" algn="ctr">
              <a:buNone/>
              <a:defRPr>
                <a:solidFill>
                  <a:schemeClr val="tx1">
                    <a:tint val="75000"/>
                  </a:schemeClr>
                </a:solidFill>
              </a:defRPr>
            </a:lvl2pPr>
            <a:lvl3pPr marL="914304" indent="0" algn="ctr">
              <a:buNone/>
              <a:defRPr>
                <a:solidFill>
                  <a:schemeClr val="tx1">
                    <a:tint val="75000"/>
                  </a:schemeClr>
                </a:solidFill>
              </a:defRPr>
            </a:lvl3pPr>
            <a:lvl4pPr marL="1371457" indent="0" algn="ctr">
              <a:buNone/>
              <a:defRPr>
                <a:solidFill>
                  <a:schemeClr val="tx1">
                    <a:tint val="75000"/>
                  </a:schemeClr>
                </a:solidFill>
              </a:defRPr>
            </a:lvl4pPr>
            <a:lvl5pPr marL="1828609" indent="0" algn="ctr">
              <a:buNone/>
              <a:defRPr>
                <a:solidFill>
                  <a:schemeClr val="tx1">
                    <a:tint val="75000"/>
                  </a:schemeClr>
                </a:solidFill>
              </a:defRPr>
            </a:lvl5pPr>
            <a:lvl6pPr marL="2285761" indent="0" algn="ctr">
              <a:buNone/>
              <a:defRPr>
                <a:solidFill>
                  <a:schemeClr val="tx1">
                    <a:tint val="75000"/>
                  </a:schemeClr>
                </a:solidFill>
              </a:defRPr>
            </a:lvl6pPr>
            <a:lvl7pPr marL="2742913" indent="0" algn="ctr">
              <a:buNone/>
              <a:defRPr>
                <a:solidFill>
                  <a:schemeClr val="tx1">
                    <a:tint val="75000"/>
                  </a:schemeClr>
                </a:solidFill>
              </a:defRPr>
            </a:lvl7pPr>
            <a:lvl8pPr marL="3200066" indent="0" algn="ctr">
              <a:buNone/>
              <a:defRPr>
                <a:solidFill>
                  <a:schemeClr val="tx1">
                    <a:tint val="75000"/>
                  </a:schemeClr>
                </a:solidFill>
              </a:defRPr>
            </a:lvl8pPr>
            <a:lvl9pPr marL="3657217"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ADE4C13-E1B2-41EB-B8D1-18AAA691EBF6}" type="datetimeFigureOut">
              <a:rPr lang="fr-FR" smtClean="0"/>
              <a:t>03/01/2013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2605562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DE4C13-E1B2-41EB-B8D1-18AAA691EBF6}" type="datetimeFigureOut">
              <a:rPr lang="fr-FR" smtClean="0"/>
              <a:t>03/01/2013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337456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529698"/>
            <a:ext cx="1157288" cy="1126807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257177" y="529698"/>
            <a:ext cx="3357563" cy="1126807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DE4C13-E1B2-41EB-B8D1-18AAA691EBF6}" type="datetimeFigureOut">
              <a:rPr lang="fr-FR" smtClean="0"/>
              <a:t>03/01/2013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865513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DE4C13-E1B2-41EB-B8D1-18AAA691EBF6}" type="datetimeFigureOut">
              <a:rPr lang="fr-FR" smtClean="0"/>
              <a:t>03/01/2013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262756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6" y="6365522"/>
            <a:ext cx="5829300" cy="1967442"/>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6" y="4198588"/>
            <a:ext cx="5829300" cy="2166936"/>
          </a:xfrm>
        </p:spPr>
        <p:txBody>
          <a:bodyPr anchor="b"/>
          <a:lstStyle>
            <a:lvl1pPr marL="0" indent="0">
              <a:buNone/>
              <a:defRPr sz="2000">
                <a:solidFill>
                  <a:schemeClr val="tx1">
                    <a:tint val="75000"/>
                  </a:schemeClr>
                </a:solidFill>
              </a:defRPr>
            </a:lvl1pPr>
            <a:lvl2pPr marL="457153" indent="0">
              <a:buNone/>
              <a:defRPr sz="1800">
                <a:solidFill>
                  <a:schemeClr val="tx1">
                    <a:tint val="75000"/>
                  </a:schemeClr>
                </a:solidFill>
              </a:defRPr>
            </a:lvl2pPr>
            <a:lvl3pPr marL="914304" indent="0">
              <a:buNone/>
              <a:defRPr sz="1600">
                <a:solidFill>
                  <a:schemeClr val="tx1">
                    <a:tint val="75000"/>
                  </a:schemeClr>
                </a:solidFill>
              </a:defRPr>
            </a:lvl3pPr>
            <a:lvl4pPr marL="1371457" indent="0">
              <a:buNone/>
              <a:defRPr sz="1400">
                <a:solidFill>
                  <a:schemeClr val="tx1">
                    <a:tint val="75000"/>
                  </a:schemeClr>
                </a:solidFill>
              </a:defRPr>
            </a:lvl4pPr>
            <a:lvl5pPr marL="1828609" indent="0">
              <a:buNone/>
              <a:defRPr sz="1400">
                <a:solidFill>
                  <a:schemeClr val="tx1">
                    <a:tint val="75000"/>
                  </a:schemeClr>
                </a:solidFill>
              </a:defRPr>
            </a:lvl5pPr>
            <a:lvl6pPr marL="2285761" indent="0">
              <a:buNone/>
              <a:defRPr sz="1400">
                <a:solidFill>
                  <a:schemeClr val="tx1">
                    <a:tint val="75000"/>
                  </a:schemeClr>
                </a:solidFill>
              </a:defRPr>
            </a:lvl6pPr>
            <a:lvl7pPr marL="2742913" indent="0">
              <a:buNone/>
              <a:defRPr sz="1400">
                <a:solidFill>
                  <a:schemeClr val="tx1">
                    <a:tint val="75000"/>
                  </a:schemeClr>
                </a:solidFill>
              </a:defRPr>
            </a:lvl7pPr>
            <a:lvl8pPr marL="3200066" indent="0">
              <a:buNone/>
              <a:defRPr sz="1400">
                <a:solidFill>
                  <a:schemeClr val="tx1">
                    <a:tint val="75000"/>
                  </a:schemeClr>
                </a:solidFill>
              </a:defRPr>
            </a:lvl8pPr>
            <a:lvl9pPr marL="3657217"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ADE4C13-E1B2-41EB-B8D1-18AAA691EBF6}" type="datetimeFigureOut">
              <a:rPr lang="fr-FR" smtClean="0"/>
              <a:t>03/01/2013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3377819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628902"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ADE4C13-E1B2-41EB-B8D1-18AAA691EBF6}" type="datetimeFigureOut">
              <a:rPr lang="fr-FR" smtClean="0"/>
              <a:t>03/01/2013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637956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1" y="2217386"/>
            <a:ext cx="3030141" cy="924101"/>
          </a:xfrm>
        </p:spPr>
        <p:txBody>
          <a:bodyPr anchor="b"/>
          <a:lstStyle>
            <a:lvl1pPr marL="0" indent="0">
              <a:buNone/>
              <a:defRPr sz="2400" b="1"/>
            </a:lvl1pPr>
            <a:lvl2pPr marL="457153" indent="0">
              <a:buNone/>
              <a:defRPr sz="2000" b="1"/>
            </a:lvl2pPr>
            <a:lvl3pPr marL="914304" indent="0">
              <a:buNone/>
              <a:defRPr sz="1800" b="1"/>
            </a:lvl3pPr>
            <a:lvl4pPr marL="1371457" indent="0">
              <a:buNone/>
              <a:defRPr sz="1600" b="1"/>
            </a:lvl4pPr>
            <a:lvl5pPr marL="1828609" indent="0">
              <a:buNone/>
              <a:defRPr sz="1600" b="1"/>
            </a:lvl5pPr>
            <a:lvl6pPr marL="2285761" indent="0">
              <a:buNone/>
              <a:defRPr sz="1600" b="1"/>
            </a:lvl6pPr>
            <a:lvl7pPr marL="2742913" indent="0">
              <a:buNone/>
              <a:defRPr sz="1600" b="1"/>
            </a:lvl7pPr>
            <a:lvl8pPr marL="3200066" indent="0">
              <a:buNone/>
              <a:defRPr sz="1600" b="1"/>
            </a:lvl8pPr>
            <a:lvl9pPr marL="3657217"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1" y="3141487"/>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71" y="2217386"/>
            <a:ext cx="3031331" cy="924101"/>
          </a:xfrm>
        </p:spPr>
        <p:txBody>
          <a:bodyPr anchor="b"/>
          <a:lstStyle>
            <a:lvl1pPr marL="0" indent="0">
              <a:buNone/>
              <a:defRPr sz="2400" b="1"/>
            </a:lvl1pPr>
            <a:lvl2pPr marL="457153" indent="0">
              <a:buNone/>
              <a:defRPr sz="2000" b="1"/>
            </a:lvl2pPr>
            <a:lvl3pPr marL="914304" indent="0">
              <a:buNone/>
              <a:defRPr sz="1800" b="1"/>
            </a:lvl3pPr>
            <a:lvl4pPr marL="1371457" indent="0">
              <a:buNone/>
              <a:defRPr sz="1600" b="1"/>
            </a:lvl4pPr>
            <a:lvl5pPr marL="1828609" indent="0">
              <a:buNone/>
              <a:defRPr sz="1600" b="1"/>
            </a:lvl5pPr>
            <a:lvl6pPr marL="2285761" indent="0">
              <a:buNone/>
              <a:defRPr sz="1600" b="1"/>
            </a:lvl6pPr>
            <a:lvl7pPr marL="2742913" indent="0">
              <a:buNone/>
              <a:defRPr sz="1600" b="1"/>
            </a:lvl7pPr>
            <a:lvl8pPr marL="3200066" indent="0">
              <a:buNone/>
              <a:defRPr sz="1600" b="1"/>
            </a:lvl8pPr>
            <a:lvl9pPr marL="3657217"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71" y="3141487"/>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ADE4C13-E1B2-41EB-B8D1-18AAA691EBF6}" type="datetimeFigureOut">
              <a:rPr lang="fr-FR" smtClean="0"/>
              <a:t>03/01/2013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3909009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ADE4C13-E1B2-41EB-B8D1-18AAA691EBF6}" type="datetimeFigureOut">
              <a:rPr lang="fr-FR" smtClean="0"/>
              <a:t>03/01/2013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1673823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ADE4C13-E1B2-41EB-B8D1-18AAA691EBF6}" type="datetimeFigureOut">
              <a:rPr lang="fr-FR" smtClean="0"/>
              <a:t>03/01/2013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1854487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2" y="394407"/>
            <a:ext cx="2256235" cy="1678517"/>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9"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2" y="2072923"/>
            <a:ext cx="2256235" cy="6775980"/>
          </a:xfrm>
        </p:spPr>
        <p:txBody>
          <a:bodyPr/>
          <a:lstStyle>
            <a:lvl1pPr marL="0" indent="0">
              <a:buNone/>
              <a:defRPr sz="1400"/>
            </a:lvl1pPr>
            <a:lvl2pPr marL="457153" indent="0">
              <a:buNone/>
              <a:defRPr sz="1200"/>
            </a:lvl2pPr>
            <a:lvl3pPr marL="914304" indent="0">
              <a:buNone/>
              <a:defRPr sz="1000"/>
            </a:lvl3pPr>
            <a:lvl4pPr marL="1371457" indent="0">
              <a:buNone/>
              <a:defRPr sz="900"/>
            </a:lvl4pPr>
            <a:lvl5pPr marL="1828609" indent="0">
              <a:buNone/>
              <a:defRPr sz="900"/>
            </a:lvl5pPr>
            <a:lvl6pPr marL="2285761" indent="0">
              <a:buNone/>
              <a:defRPr sz="900"/>
            </a:lvl6pPr>
            <a:lvl7pPr marL="2742913" indent="0">
              <a:buNone/>
              <a:defRPr sz="900"/>
            </a:lvl7pPr>
            <a:lvl8pPr marL="3200066" indent="0">
              <a:buNone/>
              <a:defRPr sz="900"/>
            </a:lvl8pPr>
            <a:lvl9pPr marL="3657217"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ADE4C13-E1B2-41EB-B8D1-18AAA691EBF6}" type="datetimeFigureOut">
              <a:rPr lang="fr-FR" smtClean="0"/>
              <a:t>03/01/2013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3503858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2"/>
            <a:ext cx="4114800" cy="818622"/>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3200"/>
            </a:lvl1pPr>
            <a:lvl2pPr marL="457153" indent="0">
              <a:buNone/>
              <a:defRPr sz="2800"/>
            </a:lvl2pPr>
            <a:lvl3pPr marL="914304" indent="0">
              <a:buNone/>
              <a:defRPr sz="2400"/>
            </a:lvl3pPr>
            <a:lvl4pPr marL="1371457" indent="0">
              <a:buNone/>
              <a:defRPr sz="2000"/>
            </a:lvl4pPr>
            <a:lvl5pPr marL="1828609" indent="0">
              <a:buNone/>
              <a:defRPr sz="2000"/>
            </a:lvl5pPr>
            <a:lvl6pPr marL="2285761" indent="0">
              <a:buNone/>
              <a:defRPr sz="2000"/>
            </a:lvl6pPr>
            <a:lvl7pPr marL="2742913" indent="0">
              <a:buNone/>
              <a:defRPr sz="2000"/>
            </a:lvl7pPr>
            <a:lvl8pPr marL="3200066" indent="0">
              <a:buNone/>
              <a:defRPr sz="2000"/>
            </a:lvl8pPr>
            <a:lvl9pPr marL="3657217" indent="0">
              <a:buNone/>
              <a:defRPr sz="2000"/>
            </a:lvl9pPr>
          </a:lstStyle>
          <a:p>
            <a:endParaRPr lang="fr-FR"/>
          </a:p>
        </p:txBody>
      </p:sp>
      <p:sp>
        <p:nvSpPr>
          <p:cNvPr id="4" name="Espace réservé du texte 3"/>
          <p:cNvSpPr>
            <a:spLocks noGrp="1"/>
          </p:cNvSpPr>
          <p:nvPr>
            <p:ph type="body" sz="half" idx="2"/>
          </p:nvPr>
        </p:nvSpPr>
        <p:spPr>
          <a:xfrm>
            <a:off x="1344216" y="7752823"/>
            <a:ext cx="4114800" cy="1162578"/>
          </a:xfrm>
        </p:spPr>
        <p:txBody>
          <a:bodyPr/>
          <a:lstStyle>
            <a:lvl1pPr marL="0" indent="0">
              <a:buNone/>
              <a:defRPr sz="1400"/>
            </a:lvl1pPr>
            <a:lvl2pPr marL="457153" indent="0">
              <a:buNone/>
              <a:defRPr sz="1200"/>
            </a:lvl2pPr>
            <a:lvl3pPr marL="914304" indent="0">
              <a:buNone/>
              <a:defRPr sz="1000"/>
            </a:lvl3pPr>
            <a:lvl4pPr marL="1371457" indent="0">
              <a:buNone/>
              <a:defRPr sz="900"/>
            </a:lvl4pPr>
            <a:lvl5pPr marL="1828609" indent="0">
              <a:buNone/>
              <a:defRPr sz="900"/>
            </a:lvl5pPr>
            <a:lvl6pPr marL="2285761" indent="0">
              <a:buNone/>
              <a:defRPr sz="900"/>
            </a:lvl6pPr>
            <a:lvl7pPr marL="2742913" indent="0">
              <a:buNone/>
              <a:defRPr sz="900"/>
            </a:lvl7pPr>
            <a:lvl8pPr marL="3200066" indent="0">
              <a:buNone/>
              <a:defRPr sz="900"/>
            </a:lvl8pPr>
            <a:lvl9pPr marL="3657217"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ADE4C13-E1B2-41EB-B8D1-18AAA691EBF6}" type="datetimeFigureOut">
              <a:rPr lang="fr-FR" smtClean="0"/>
              <a:t>03/01/2013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59D75F4-077F-4CE5-ACC5-27F563C5571E}" type="slidenum">
              <a:rPr lang="fr-FR" smtClean="0"/>
              <a:t>‹N°›</a:t>
            </a:fld>
            <a:endParaRPr lang="fr-FR"/>
          </a:p>
        </p:txBody>
      </p:sp>
    </p:spTree>
    <p:extLst>
      <p:ext uri="{BB962C8B-B14F-4D97-AF65-F5344CB8AC3E}">
        <p14:creationId xmlns:p14="http://schemas.microsoft.com/office/powerpoint/2010/main" val="397869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96699"/>
            <a:ext cx="6172200" cy="1651000"/>
          </a:xfrm>
          <a:prstGeom prst="rect">
            <a:avLst/>
          </a:prstGeom>
        </p:spPr>
        <p:txBody>
          <a:bodyPr vert="horz" lIns="91430" tIns="45715" rIns="91430" bIns="45715"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42900" y="2311403"/>
            <a:ext cx="6172200" cy="6537502"/>
          </a:xfrm>
          <a:prstGeom prst="rect">
            <a:avLst/>
          </a:prstGeom>
        </p:spPr>
        <p:txBody>
          <a:bodyPr vert="horz" lIns="91430" tIns="45715" rIns="91430" bIns="45715"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9181397"/>
            <a:ext cx="1600200" cy="527402"/>
          </a:xfrm>
          <a:prstGeom prst="rect">
            <a:avLst/>
          </a:prstGeom>
        </p:spPr>
        <p:txBody>
          <a:bodyPr vert="horz" lIns="91430" tIns="45715" rIns="91430" bIns="45715" rtlCol="0" anchor="ctr"/>
          <a:lstStyle>
            <a:lvl1pPr algn="l">
              <a:defRPr sz="1200">
                <a:solidFill>
                  <a:schemeClr val="tx1">
                    <a:tint val="75000"/>
                  </a:schemeClr>
                </a:solidFill>
              </a:defRPr>
            </a:lvl1pPr>
          </a:lstStyle>
          <a:p>
            <a:fld id="{4ADE4C13-E1B2-41EB-B8D1-18AAA691EBF6}" type="datetimeFigureOut">
              <a:rPr lang="fr-FR" smtClean="0"/>
              <a:t>03/01/2013</a:t>
            </a:fld>
            <a:endParaRPr lang="fr-FR"/>
          </a:p>
        </p:txBody>
      </p:sp>
      <p:sp>
        <p:nvSpPr>
          <p:cNvPr id="5" name="Espace réservé du pied de page 4"/>
          <p:cNvSpPr>
            <a:spLocks noGrp="1"/>
          </p:cNvSpPr>
          <p:nvPr>
            <p:ph type="ftr" sz="quarter" idx="3"/>
          </p:nvPr>
        </p:nvSpPr>
        <p:spPr>
          <a:xfrm>
            <a:off x="2343151" y="9181397"/>
            <a:ext cx="2171700" cy="527402"/>
          </a:xfrm>
          <a:prstGeom prst="rect">
            <a:avLst/>
          </a:prstGeom>
        </p:spPr>
        <p:txBody>
          <a:bodyPr vert="horz" lIns="91430" tIns="45715" rIns="91430" bIns="45715"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9181397"/>
            <a:ext cx="1600200" cy="527402"/>
          </a:xfrm>
          <a:prstGeom prst="rect">
            <a:avLst/>
          </a:prstGeom>
        </p:spPr>
        <p:txBody>
          <a:bodyPr vert="horz" lIns="91430" tIns="45715" rIns="91430" bIns="45715" rtlCol="0" anchor="ctr"/>
          <a:lstStyle>
            <a:lvl1pPr algn="r">
              <a:defRPr sz="1200">
                <a:solidFill>
                  <a:schemeClr val="tx1">
                    <a:tint val="75000"/>
                  </a:schemeClr>
                </a:solidFill>
              </a:defRPr>
            </a:lvl1pPr>
          </a:lstStyle>
          <a:p>
            <a:fld id="{C59D75F4-077F-4CE5-ACC5-27F563C5571E}" type="slidenum">
              <a:rPr lang="fr-FR" smtClean="0"/>
              <a:t>‹N°›</a:t>
            </a:fld>
            <a:endParaRPr lang="fr-FR"/>
          </a:p>
        </p:txBody>
      </p:sp>
    </p:spTree>
    <p:extLst>
      <p:ext uri="{BB962C8B-B14F-4D97-AF65-F5344CB8AC3E}">
        <p14:creationId xmlns:p14="http://schemas.microsoft.com/office/powerpoint/2010/main" val="1298207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04" rtl="0" eaLnBrk="1" latinLnBrk="0" hangingPunct="1">
        <a:spcBef>
          <a:spcPct val="0"/>
        </a:spcBef>
        <a:buNone/>
        <a:defRPr sz="4400" kern="1200">
          <a:solidFill>
            <a:schemeClr val="tx1"/>
          </a:solidFill>
          <a:latin typeface="+mj-lt"/>
          <a:ea typeface="+mj-ea"/>
          <a:cs typeface="+mj-cs"/>
        </a:defRPr>
      </a:lvl1pPr>
    </p:titleStyle>
    <p:bodyStyle>
      <a:lvl1pPr marL="342864" indent="-342864" algn="l" defTabSz="914304"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72" indent="-285720" algn="l" defTabSz="914304"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81" indent="-228576" algn="l" defTabSz="914304"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32" indent="-228576" algn="l" defTabSz="914304"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85" indent="-228576" algn="l" defTabSz="914304"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338" indent="-228576" algn="l" defTabSz="91430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89" indent="-228576" algn="l" defTabSz="91430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42" indent="-228576" algn="l" defTabSz="91430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93" indent="-228576" algn="l" defTabSz="91430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304" rtl="0" eaLnBrk="1" latinLnBrk="0" hangingPunct="1">
        <a:defRPr sz="1800" kern="1200">
          <a:solidFill>
            <a:schemeClr val="tx1"/>
          </a:solidFill>
          <a:latin typeface="+mn-lt"/>
          <a:ea typeface="+mn-ea"/>
          <a:cs typeface="+mn-cs"/>
        </a:defRPr>
      </a:lvl1pPr>
      <a:lvl2pPr marL="457153" algn="l" defTabSz="914304" rtl="0" eaLnBrk="1" latinLnBrk="0" hangingPunct="1">
        <a:defRPr sz="1800" kern="1200">
          <a:solidFill>
            <a:schemeClr val="tx1"/>
          </a:solidFill>
          <a:latin typeface="+mn-lt"/>
          <a:ea typeface="+mn-ea"/>
          <a:cs typeface="+mn-cs"/>
        </a:defRPr>
      </a:lvl2pPr>
      <a:lvl3pPr marL="914304" algn="l" defTabSz="914304" rtl="0" eaLnBrk="1" latinLnBrk="0" hangingPunct="1">
        <a:defRPr sz="1800" kern="1200">
          <a:solidFill>
            <a:schemeClr val="tx1"/>
          </a:solidFill>
          <a:latin typeface="+mn-lt"/>
          <a:ea typeface="+mn-ea"/>
          <a:cs typeface="+mn-cs"/>
        </a:defRPr>
      </a:lvl3pPr>
      <a:lvl4pPr marL="1371457" algn="l" defTabSz="914304" rtl="0" eaLnBrk="1" latinLnBrk="0" hangingPunct="1">
        <a:defRPr sz="1800" kern="1200">
          <a:solidFill>
            <a:schemeClr val="tx1"/>
          </a:solidFill>
          <a:latin typeface="+mn-lt"/>
          <a:ea typeface="+mn-ea"/>
          <a:cs typeface="+mn-cs"/>
        </a:defRPr>
      </a:lvl4pPr>
      <a:lvl5pPr marL="1828609" algn="l" defTabSz="914304" rtl="0" eaLnBrk="1" latinLnBrk="0" hangingPunct="1">
        <a:defRPr sz="1800" kern="1200">
          <a:solidFill>
            <a:schemeClr val="tx1"/>
          </a:solidFill>
          <a:latin typeface="+mn-lt"/>
          <a:ea typeface="+mn-ea"/>
          <a:cs typeface="+mn-cs"/>
        </a:defRPr>
      </a:lvl5pPr>
      <a:lvl6pPr marL="2285761" algn="l" defTabSz="914304" rtl="0" eaLnBrk="1" latinLnBrk="0" hangingPunct="1">
        <a:defRPr sz="1800" kern="1200">
          <a:solidFill>
            <a:schemeClr val="tx1"/>
          </a:solidFill>
          <a:latin typeface="+mn-lt"/>
          <a:ea typeface="+mn-ea"/>
          <a:cs typeface="+mn-cs"/>
        </a:defRPr>
      </a:lvl6pPr>
      <a:lvl7pPr marL="2742913" algn="l" defTabSz="914304" rtl="0" eaLnBrk="1" latinLnBrk="0" hangingPunct="1">
        <a:defRPr sz="1800" kern="1200">
          <a:solidFill>
            <a:schemeClr val="tx1"/>
          </a:solidFill>
          <a:latin typeface="+mn-lt"/>
          <a:ea typeface="+mn-ea"/>
          <a:cs typeface="+mn-cs"/>
        </a:defRPr>
      </a:lvl7pPr>
      <a:lvl8pPr marL="3200066" algn="l" defTabSz="914304" rtl="0" eaLnBrk="1" latinLnBrk="0" hangingPunct="1">
        <a:defRPr sz="1800" kern="1200">
          <a:solidFill>
            <a:schemeClr val="tx1"/>
          </a:solidFill>
          <a:latin typeface="+mn-lt"/>
          <a:ea typeface="+mn-ea"/>
          <a:cs typeface="+mn-cs"/>
        </a:defRPr>
      </a:lvl8pPr>
      <a:lvl9pPr marL="3657217" algn="l" defTabSz="91430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700808" y="0"/>
            <a:ext cx="5157192" cy="6791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0" y="0"/>
            <a:ext cx="2348880" cy="106456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à coins arrondis 3"/>
          <p:cNvSpPr/>
          <p:nvPr/>
        </p:nvSpPr>
        <p:spPr>
          <a:xfrm>
            <a:off x="1340768" y="135594"/>
            <a:ext cx="4807214" cy="694684"/>
          </a:xfrm>
          <a:prstGeom prst="round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r>
              <a:rPr lang="fr-FR" sz="2000" b="1" dirty="0" smtClean="0">
                <a:solidFill>
                  <a:schemeClr val="tx1"/>
                </a:solidFill>
                <a:latin typeface="Century Gothic" pitchFamily="34" charset="0"/>
              </a:rPr>
              <a:t>Conjuguer des verbes </a:t>
            </a:r>
          </a:p>
          <a:p>
            <a:pPr algn="ctr" defTabSz="914400">
              <a:defRPr/>
            </a:pPr>
            <a:r>
              <a:rPr lang="fr-FR" sz="2000" b="1" dirty="0" smtClean="0">
                <a:solidFill>
                  <a:schemeClr val="tx1"/>
                </a:solidFill>
                <a:latin typeface="Century Gothic" pitchFamily="34" charset="0"/>
              </a:rPr>
              <a:t>au passé composé</a:t>
            </a:r>
            <a:endParaRPr lang="fr-FR" sz="2000" b="1" dirty="0">
              <a:solidFill>
                <a:schemeClr val="tx1"/>
              </a:solidFill>
              <a:latin typeface="Century Gothic" pitchFamily="34" charset="0"/>
            </a:endParaRPr>
          </a:p>
        </p:txBody>
      </p:sp>
      <p:sp>
        <p:nvSpPr>
          <p:cNvPr id="7" name="Rectangle 6"/>
          <p:cNvSpPr/>
          <p:nvPr/>
        </p:nvSpPr>
        <p:spPr>
          <a:xfrm>
            <a:off x="1052736" y="920552"/>
            <a:ext cx="1512168" cy="2880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chemeClr val="tx1"/>
                </a:solidFill>
                <a:latin typeface="Century Gothic" pitchFamily="34" charset="0"/>
              </a:rPr>
              <a:t>Conjugaison</a:t>
            </a:r>
            <a:endParaRPr lang="fr-FR" sz="1400" b="1" dirty="0">
              <a:solidFill>
                <a:schemeClr val="tx1"/>
              </a:solidFill>
              <a:latin typeface="Century Gothic" pitchFamily="34" charset="0"/>
            </a:endParaRPr>
          </a:p>
        </p:txBody>
      </p:sp>
      <p:sp>
        <p:nvSpPr>
          <p:cNvPr id="8" name="Rectangle à coins arrondis 7"/>
          <p:cNvSpPr/>
          <p:nvPr/>
        </p:nvSpPr>
        <p:spPr>
          <a:xfrm>
            <a:off x="260648" y="272480"/>
            <a:ext cx="792088" cy="40665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rPr>
              <a:t>Cm1</a:t>
            </a:r>
            <a:endParaRPr lang="fr-FR" sz="2000" b="1" dirty="0">
              <a:solidFill>
                <a:schemeClr val="tx1"/>
              </a:solidFill>
            </a:endParaRPr>
          </a:p>
        </p:txBody>
      </p:sp>
      <p:sp>
        <p:nvSpPr>
          <p:cNvPr id="9" name="Rectangle à coins arrondis 8"/>
          <p:cNvSpPr/>
          <p:nvPr/>
        </p:nvSpPr>
        <p:spPr>
          <a:xfrm>
            <a:off x="5691086" y="572820"/>
            <a:ext cx="913792" cy="514916"/>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chemeClr val="tx1"/>
                </a:solidFill>
              </a:rPr>
              <a:t>Fiche </a:t>
            </a:r>
            <a:r>
              <a:rPr lang="fr-FR" sz="1400" b="1" dirty="0" smtClean="0">
                <a:solidFill>
                  <a:schemeClr val="tx1"/>
                </a:solidFill>
              </a:rPr>
              <a:t>5</a:t>
            </a:r>
            <a:endParaRPr lang="fr-FR" sz="1400" b="1" dirty="0">
              <a:solidFill>
                <a:schemeClr val="tx1"/>
              </a:solidFill>
            </a:endParaRPr>
          </a:p>
        </p:txBody>
      </p:sp>
      <p:sp>
        <p:nvSpPr>
          <p:cNvPr id="11" name="Rogner un rectangle à un seul coin 10"/>
          <p:cNvSpPr/>
          <p:nvPr/>
        </p:nvSpPr>
        <p:spPr>
          <a:xfrm>
            <a:off x="5895954" y="4016789"/>
            <a:ext cx="504056" cy="222283"/>
          </a:xfrm>
          <a:prstGeom prst="snip1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C.1</a:t>
            </a:r>
            <a:endParaRPr lang="fr-FR" sz="1200" dirty="0">
              <a:solidFill>
                <a:schemeClr val="tx1"/>
              </a:solidFill>
            </a:endParaRPr>
          </a:p>
        </p:txBody>
      </p:sp>
      <p:sp>
        <p:nvSpPr>
          <p:cNvPr id="15" name="Rogner un rectangle à un seul coin 14"/>
          <p:cNvSpPr/>
          <p:nvPr/>
        </p:nvSpPr>
        <p:spPr>
          <a:xfrm>
            <a:off x="5895954" y="2720752"/>
            <a:ext cx="504056" cy="222283"/>
          </a:xfrm>
          <a:prstGeom prst="snip1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C.1</a:t>
            </a:r>
            <a:endParaRPr lang="fr-FR" sz="1200" dirty="0">
              <a:solidFill>
                <a:schemeClr val="tx1"/>
              </a:solidFill>
            </a:endParaRPr>
          </a:p>
        </p:txBody>
      </p:sp>
      <p:sp>
        <p:nvSpPr>
          <p:cNvPr id="16" name="Rogner un rectangle à un seul coin 15"/>
          <p:cNvSpPr/>
          <p:nvPr/>
        </p:nvSpPr>
        <p:spPr>
          <a:xfrm>
            <a:off x="8073516" y="4239072"/>
            <a:ext cx="504056" cy="222283"/>
          </a:xfrm>
          <a:prstGeom prst="snip1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tx1"/>
                </a:solidFill>
              </a:rPr>
              <a:t>C.1</a:t>
            </a:r>
            <a:endParaRPr lang="fr-FR" sz="1200" dirty="0">
              <a:solidFill>
                <a:schemeClr val="tx1"/>
              </a:solidFill>
            </a:endParaRPr>
          </a:p>
        </p:txBody>
      </p:sp>
      <p:sp>
        <p:nvSpPr>
          <p:cNvPr id="19" name="Rectangle 18"/>
          <p:cNvSpPr/>
          <p:nvPr/>
        </p:nvSpPr>
        <p:spPr>
          <a:xfrm>
            <a:off x="260648" y="1352600"/>
            <a:ext cx="6344230" cy="8586966"/>
          </a:xfrm>
          <a:prstGeom prst="rect">
            <a:avLst/>
          </a:prstGeom>
        </p:spPr>
        <p:txBody>
          <a:bodyPr wrap="square">
            <a:spAutoFit/>
          </a:bodyPr>
          <a:lstStyle/>
          <a:p>
            <a:r>
              <a:rPr lang="fr-FR" sz="1200" b="1" dirty="0" smtClean="0">
                <a:latin typeface="Century Gothic" pitchFamily="34" charset="0"/>
              </a:rPr>
              <a:t>1 - </a:t>
            </a:r>
            <a:r>
              <a:rPr lang="fr-FR" sz="1200" b="1" u="sng" dirty="0" smtClean="0">
                <a:latin typeface="Century Gothic" pitchFamily="34" charset="0"/>
              </a:rPr>
              <a:t>Recopie </a:t>
            </a:r>
            <a:r>
              <a:rPr lang="fr-FR" sz="1200" b="1" u="sng" dirty="0">
                <a:latin typeface="Century Gothic" pitchFamily="34" charset="0"/>
              </a:rPr>
              <a:t>uniquement les phrases de ce texte qui ont un verbe au passé </a:t>
            </a:r>
            <a:r>
              <a:rPr lang="fr-FR" sz="1200" b="1" u="sng" dirty="0" smtClean="0">
                <a:latin typeface="Century Gothic" pitchFamily="34" charset="0"/>
              </a:rPr>
              <a:t> </a:t>
            </a:r>
            <a:br>
              <a:rPr lang="fr-FR" sz="1200" b="1" u="sng" dirty="0" smtClean="0">
                <a:latin typeface="Century Gothic" pitchFamily="34" charset="0"/>
              </a:rPr>
            </a:br>
            <a:r>
              <a:rPr lang="fr-FR" sz="1200" b="1" dirty="0" smtClean="0">
                <a:latin typeface="Century Gothic" pitchFamily="34" charset="0"/>
              </a:rPr>
              <a:t>     </a:t>
            </a:r>
            <a:r>
              <a:rPr lang="fr-FR" sz="1200" b="1" u="sng" dirty="0" smtClean="0">
                <a:latin typeface="Century Gothic" pitchFamily="34" charset="0"/>
              </a:rPr>
              <a:t>composé </a:t>
            </a:r>
            <a:r>
              <a:rPr lang="fr-FR" sz="1200" b="1" u="sng" dirty="0">
                <a:latin typeface="Century Gothic" pitchFamily="34" charset="0"/>
              </a:rPr>
              <a:t>: </a:t>
            </a:r>
            <a:endParaRPr lang="fr-FR" sz="1200" b="1" u="sng" dirty="0" smtClean="0">
              <a:latin typeface="Century Gothic" pitchFamily="34" charset="0"/>
            </a:endParaRPr>
          </a:p>
          <a:p>
            <a:r>
              <a:rPr lang="fr-FR" sz="1200" dirty="0" smtClean="0">
                <a:latin typeface="Century Gothic" pitchFamily="34" charset="0"/>
              </a:rPr>
              <a:t>Notre </a:t>
            </a:r>
            <a:r>
              <a:rPr lang="fr-FR" sz="1200" dirty="0">
                <a:latin typeface="Century Gothic" pitchFamily="34" charset="0"/>
              </a:rPr>
              <a:t>lave-linge était en panne. Le réparateur est venu. Il a démonté la machine. La pompe était bouchée par des pièces de monnaie. L’appareil ne pouvait plus fonctionner ! Le dépanneur a nettoyé et remonté la pompe ; il a essayé la machine : elle marchait. Maman a été contente de pouvoir enfin laver le linge. </a:t>
            </a:r>
            <a:endParaRPr lang="fr-FR" sz="1200" dirty="0" smtClean="0">
              <a:latin typeface="Century Gothic" pitchFamily="34" charset="0"/>
            </a:endParaRPr>
          </a:p>
          <a:p>
            <a:endParaRPr lang="fr-FR" sz="1200" dirty="0">
              <a:latin typeface="Century Gothic" pitchFamily="34" charset="0"/>
            </a:endParaRPr>
          </a:p>
          <a:p>
            <a:r>
              <a:rPr lang="fr-FR" sz="1200" b="1" dirty="0" smtClean="0">
                <a:latin typeface="Century Gothic" pitchFamily="34" charset="0"/>
              </a:rPr>
              <a:t>2 - </a:t>
            </a:r>
            <a:r>
              <a:rPr lang="fr-FR" sz="1200" b="1" u="sng" dirty="0">
                <a:latin typeface="Century Gothic" pitchFamily="34" charset="0"/>
              </a:rPr>
              <a:t>Recopie en </a:t>
            </a:r>
            <a:r>
              <a:rPr lang="fr-FR" sz="1200" b="1" u="sng" dirty="0" smtClean="0">
                <a:latin typeface="Century Gothic" pitchFamily="34" charset="0"/>
              </a:rPr>
              <a:t>complétant avec le bon pronom : </a:t>
            </a:r>
          </a:p>
          <a:p>
            <a:endParaRPr lang="fr-FR" sz="1200" dirty="0">
              <a:latin typeface="Century Gothic" pitchFamily="34" charset="0"/>
            </a:endParaRPr>
          </a:p>
          <a:p>
            <a:pPr marL="171450" indent="-171450">
              <a:buFont typeface="Arial" pitchFamily="34" charset="0"/>
              <a:buChar char="•"/>
            </a:pPr>
            <a:r>
              <a:rPr lang="fr-FR" sz="1200" dirty="0" smtClean="0">
                <a:latin typeface="Century Gothic" pitchFamily="34" charset="0"/>
              </a:rPr>
              <a:t>Hier</a:t>
            </a:r>
            <a:r>
              <a:rPr lang="fr-FR" sz="1200" dirty="0">
                <a:latin typeface="Century Gothic" pitchFamily="34" charset="0"/>
              </a:rPr>
              <a:t>, ........................ avons acheté des rosiers. </a:t>
            </a:r>
          </a:p>
          <a:p>
            <a:pPr marL="171450" indent="-171450">
              <a:buFont typeface="Arial" pitchFamily="34" charset="0"/>
              <a:buChar char="•"/>
            </a:pPr>
            <a:r>
              <a:rPr lang="fr-FR" sz="1200" dirty="0" smtClean="0">
                <a:latin typeface="Century Gothic" pitchFamily="34" charset="0"/>
              </a:rPr>
              <a:t>L’opération </a:t>
            </a:r>
            <a:r>
              <a:rPr lang="fr-FR" sz="1200" dirty="0">
                <a:latin typeface="Century Gothic" pitchFamily="34" charset="0"/>
              </a:rPr>
              <a:t>est fausse........................ as oublié un nombre. </a:t>
            </a:r>
          </a:p>
          <a:p>
            <a:pPr marL="171450" indent="-171450">
              <a:buFont typeface="Arial" pitchFamily="34" charset="0"/>
              <a:buChar char="•"/>
            </a:pPr>
            <a:r>
              <a:rPr lang="fr-FR" sz="1200" dirty="0" smtClean="0">
                <a:latin typeface="Century Gothic" pitchFamily="34" charset="0"/>
              </a:rPr>
              <a:t>........................ </a:t>
            </a:r>
            <a:r>
              <a:rPr lang="fr-FR" sz="1200" dirty="0">
                <a:latin typeface="Century Gothic" pitchFamily="34" charset="0"/>
              </a:rPr>
              <a:t>ont pleuré en voyant les dégâts. </a:t>
            </a:r>
          </a:p>
          <a:p>
            <a:pPr marL="171450" indent="-171450">
              <a:buFont typeface="Arial" pitchFamily="34" charset="0"/>
              <a:buChar char="•"/>
            </a:pPr>
            <a:r>
              <a:rPr lang="fr-FR" sz="1200" dirty="0" smtClean="0">
                <a:latin typeface="Century Gothic" pitchFamily="34" charset="0"/>
              </a:rPr>
              <a:t>........................ </a:t>
            </a:r>
            <a:r>
              <a:rPr lang="fr-FR" sz="1200" dirty="0">
                <a:latin typeface="Century Gothic" pitchFamily="34" charset="0"/>
              </a:rPr>
              <a:t>avons été heureux de vous voir. </a:t>
            </a:r>
          </a:p>
          <a:p>
            <a:endParaRPr lang="fr-FR" sz="1200" dirty="0">
              <a:latin typeface="Century Gothic" pitchFamily="34" charset="0"/>
            </a:endParaRPr>
          </a:p>
          <a:p>
            <a:r>
              <a:rPr lang="fr-FR" sz="1200" b="1" dirty="0" smtClean="0">
                <a:latin typeface="Century Gothic" pitchFamily="34" charset="0"/>
              </a:rPr>
              <a:t>3 - </a:t>
            </a:r>
            <a:r>
              <a:rPr lang="fr-FR" sz="1200" b="1" u="sng" dirty="0">
                <a:latin typeface="Century Gothic" pitchFamily="34" charset="0"/>
              </a:rPr>
              <a:t>Recopie en complétant </a:t>
            </a:r>
            <a:r>
              <a:rPr lang="fr-FR" sz="1200" b="1" u="sng" dirty="0" smtClean="0">
                <a:latin typeface="Century Gothic" pitchFamily="34" charset="0"/>
              </a:rPr>
              <a:t>avec un GN de ton choix :</a:t>
            </a:r>
          </a:p>
          <a:p>
            <a:endParaRPr lang="fr-FR" sz="1200" dirty="0">
              <a:latin typeface="Century Gothic" pitchFamily="34" charset="0"/>
            </a:endParaRPr>
          </a:p>
          <a:p>
            <a:pPr marL="171450" indent="-171450">
              <a:buFont typeface="Arial" pitchFamily="34" charset="0"/>
              <a:buChar char="•"/>
            </a:pPr>
            <a:r>
              <a:rPr lang="fr-FR" sz="1200" i="1" dirty="0" smtClean="0">
                <a:latin typeface="Century Gothic" pitchFamily="34" charset="0"/>
              </a:rPr>
              <a:t>…………. </a:t>
            </a:r>
            <a:r>
              <a:rPr lang="fr-FR" sz="1200" dirty="0">
                <a:latin typeface="Century Gothic" pitchFamily="34" charset="0"/>
              </a:rPr>
              <a:t>a appelé les pompiers. </a:t>
            </a:r>
          </a:p>
          <a:p>
            <a:pPr marL="171450" indent="-171450">
              <a:buFont typeface="Arial" pitchFamily="34" charset="0"/>
              <a:buChar char="•"/>
            </a:pPr>
            <a:r>
              <a:rPr lang="fr-FR" sz="1200" dirty="0" smtClean="0">
                <a:latin typeface="Century Gothic" pitchFamily="34" charset="0"/>
              </a:rPr>
              <a:t>Dans </a:t>
            </a:r>
            <a:r>
              <a:rPr lang="fr-FR" sz="1200" dirty="0">
                <a:latin typeface="Century Gothic" pitchFamily="34" charset="0"/>
              </a:rPr>
              <a:t>le bus, </a:t>
            </a:r>
            <a:r>
              <a:rPr lang="fr-FR" sz="1200" i="1" dirty="0">
                <a:latin typeface="Century Gothic" pitchFamily="34" charset="0"/>
              </a:rPr>
              <a:t>…………. </a:t>
            </a:r>
            <a:r>
              <a:rPr lang="fr-FR" sz="1200" dirty="0">
                <a:latin typeface="Century Gothic" pitchFamily="34" charset="0"/>
              </a:rPr>
              <a:t>ont été calmes. </a:t>
            </a:r>
          </a:p>
          <a:p>
            <a:pPr marL="171450" indent="-171450">
              <a:buFont typeface="Arial" pitchFamily="34" charset="0"/>
              <a:buChar char="•"/>
            </a:pPr>
            <a:r>
              <a:rPr lang="fr-FR" sz="1200" i="1" dirty="0" smtClean="0">
                <a:latin typeface="Century Gothic" pitchFamily="34" charset="0"/>
              </a:rPr>
              <a:t>…………. </a:t>
            </a:r>
            <a:r>
              <a:rPr lang="fr-FR" sz="1200" dirty="0">
                <a:latin typeface="Century Gothic" pitchFamily="34" charset="0"/>
              </a:rPr>
              <a:t>ont nagé tout l’après-midi. </a:t>
            </a:r>
          </a:p>
          <a:p>
            <a:pPr marL="171450" indent="-171450">
              <a:buFont typeface="Arial" pitchFamily="34" charset="0"/>
              <a:buChar char="•"/>
            </a:pPr>
            <a:r>
              <a:rPr lang="fr-FR" sz="1200" dirty="0" smtClean="0">
                <a:latin typeface="Century Gothic" pitchFamily="34" charset="0"/>
              </a:rPr>
              <a:t>Hier</a:t>
            </a:r>
            <a:r>
              <a:rPr lang="fr-FR" sz="1200" dirty="0">
                <a:latin typeface="Century Gothic" pitchFamily="34" charset="0"/>
              </a:rPr>
              <a:t>, </a:t>
            </a:r>
            <a:r>
              <a:rPr lang="fr-FR" sz="1200" i="1" dirty="0">
                <a:latin typeface="Century Gothic" pitchFamily="34" charset="0"/>
              </a:rPr>
              <a:t>…………. </a:t>
            </a:r>
            <a:r>
              <a:rPr lang="fr-FR" sz="1200" dirty="0">
                <a:latin typeface="Century Gothic" pitchFamily="34" charset="0"/>
              </a:rPr>
              <a:t>a rangé les livres dans une armoire. </a:t>
            </a:r>
          </a:p>
          <a:p>
            <a:pPr marL="171450" indent="-171450">
              <a:buFont typeface="Arial" pitchFamily="34" charset="0"/>
              <a:buChar char="•"/>
            </a:pPr>
            <a:r>
              <a:rPr lang="fr-FR" sz="1200" i="1" dirty="0" smtClean="0">
                <a:latin typeface="Century Gothic" pitchFamily="34" charset="0"/>
              </a:rPr>
              <a:t>…………. </a:t>
            </a:r>
            <a:r>
              <a:rPr lang="fr-FR" sz="1200" dirty="0">
                <a:latin typeface="Century Gothic" pitchFamily="34" charset="0"/>
              </a:rPr>
              <a:t>a été malade. </a:t>
            </a:r>
          </a:p>
          <a:p>
            <a:endParaRPr lang="fr-FR" sz="1200" dirty="0">
              <a:latin typeface="Century Gothic" pitchFamily="34" charset="0"/>
            </a:endParaRPr>
          </a:p>
          <a:p>
            <a:r>
              <a:rPr lang="fr-FR" sz="1200" b="1" dirty="0" smtClean="0">
                <a:latin typeface="Century Gothic" pitchFamily="34" charset="0"/>
              </a:rPr>
              <a:t>4 - </a:t>
            </a:r>
            <a:r>
              <a:rPr lang="fr-FR" sz="1200" b="1" u="sng" dirty="0">
                <a:latin typeface="Century Gothic" pitchFamily="34" charset="0"/>
              </a:rPr>
              <a:t>Récris les phrases en utilisant le sujet donné entre parenthèses : </a:t>
            </a:r>
          </a:p>
          <a:p>
            <a:endParaRPr lang="fr-FR" sz="1200" dirty="0">
              <a:latin typeface="Century Gothic" pitchFamily="34" charset="0"/>
            </a:endParaRPr>
          </a:p>
          <a:p>
            <a:pPr marL="171450" indent="-171450">
              <a:buFont typeface="Arial" pitchFamily="34" charset="0"/>
              <a:buChar char="•"/>
            </a:pPr>
            <a:r>
              <a:rPr lang="fr-FR" sz="1200" dirty="0" smtClean="0">
                <a:latin typeface="Century Gothic" pitchFamily="34" charset="0"/>
              </a:rPr>
              <a:t>Le </a:t>
            </a:r>
            <a:r>
              <a:rPr lang="fr-FR" sz="1200" dirty="0">
                <a:latin typeface="Century Gothic" pitchFamily="34" charset="0"/>
              </a:rPr>
              <a:t>garçon a dansé toute la soirée. (</a:t>
            </a:r>
            <a:r>
              <a:rPr lang="fr-FR" sz="1200" b="1" i="1" dirty="0">
                <a:latin typeface="Century Gothic" pitchFamily="34" charset="0"/>
              </a:rPr>
              <a:t>Ma copine</a:t>
            </a:r>
            <a:r>
              <a:rPr lang="fr-FR" sz="1200" dirty="0">
                <a:latin typeface="Century Gothic" pitchFamily="34" charset="0"/>
              </a:rPr>
              <a:t>) </a:t>
            </a:r>
          </a:p>
          <a:p>
            <a:pPr marL="171450" indent="-171450">
              <a:buFont typeface="Arial" pitchFamily="34" charset="0"/>
              <a:buChar char="•"/>
            </a:pPr>
            <a:r>
              <a:rPr lang="fr-FR" sz="1200" dirty="0" smtClean="0">
                <a:latin typeface="Century Gothic" pitchFamily="34" charset="0"/>
              </a:rPr>
              <a:t>La </a:t>
            </a:r>
            <a:r>
              <a:rPr lang="fr-FR" sz="1200" dirty="0">
                <a:latin typeface="Century Gothic" pitchFamily="34" charset="0"/>
              </a:rPr>
              <a:t>sportive a remporté le trophée. (</a:t>
            </a:r>
            <a:r>
              <a:rPr lang="fr-FR" sz="1200" b="1" i="1" dirty="0">
                <a:latin typeface="Century Gothic" pitchFamily="34" charset="0"/>
              </a:rPr>
              <a:t>Les sportifs</a:t>
            </a:r>
            <a:r>
              <a:rPr lang="fr-FR" sz="1200" dirty="0">
                <a:latin typeface="Century Gothic" pitchFamily="34" charset="0"/>
              </a:rPr>
              <a:t>) </a:t>
            </a:r>
          </a:p>
          <a:p>
            <a:pPr marL="171450" indent="-171450">
              <a:buFont typeface="Arial" pitchFamily="34" charset="0"/>
              <a:buChar char="•"/>
            </a:pPr>
            <a:r>
              <a:rPr lang="fr-FR" sz="1200" dirty="0" smtClean="0">
                <a:latin typeface="Century Gothic" pitchFamily="34" charset="0"/>
              </a:rPr>
              <a:t>Le </a:t>
            </a:r>
            <a:r>
              <a:rPr lang="fr-FR" sz="1200" dirty="0">
                <a:latin typeface="Century Gothic" pitchFamily="34" charset="0"/>
              </a:rPr>
              <a:t>malade a été courageux. (</a:t>
            </a:r>
            <a:r>
              <a:rPr lang="fr-FR" sz="1200" b="1" i="1" dirty="0">
                <a:latin typeface="Century Gothic" pitchFamily="34" charset="0"/>
              </a:rPr>
              <a:t>Les malades</a:t>
            </a:r>
            <a:r>
              <a:rPr lang="fr-FR" sz="1200" dirty="0">
                <a:latin typeface="Century Gothic" pitchFamily="34" charset="0"/>
              </a:rPr>
              <a:t>) </a:t>
            </a:r>
          </a:p>
          <a:p>
            <a:pPr marL="171450" indent="-171450">
              <a:buFont typeface="Arial" pitchFamily="34" charset="0"/>
              <a:buChar char="•"/>
            </a:pPr>
            <a:r>
              <a:rPr lang="fr-FR" sz="1200" dirty="0" smtClean="0">
                <a:latin typeface="Century Gothic" pitchFamily="34" charset="0"/>
              </a:rPr>
              <a:t>Vous </a:t>
            </a:r>
            <a:r>
              <a:rPr lang="fr-FR" sz="1200" dirty="0">
                <a:latin typeface="Century Gothic" pitchFamily="34" charset="0"/>
              </a:rPr>
              <a:t>avez dérapé sur le verglas. (</a:t>
            </a:r>
            <a:r>
              <a:rPr lang="fr-FR" sz="1200" b="1" i="1" dirty="0">
                <a:latin typeface="Century Gothic" pitchFamily="34" charset="0"/>
              </a:rPr>
              <a:t>Tu</a:t>
            </a:r>
            <a:r>
              <a:rPr lang="fr-FR" sz="1200" dirty="0">
                <a:latin typeface="Century Gothic" pitchFamily="34" charset="0"/>
              </a:rPr>
              <a:t>) </a:t>
            </a:r>
          </a:p>
          <a:p>
            <a:pPr marL="171450" indent="-171450">
              <a:buFont typeface="Arial" pitchFamily="34" charset="0"/>
              <a:buChar char="•"/>
            </a:pPr>
            <a:r>
              <a:rPr lang="fr-FR" sz="1200" dirty="0" smtClean="0">
                <a:latin typeface="Century Gothic" pitchFamily="34" charset="0"/>
              </a:rPr>
              <a:t>J’ai </a:t>
            </a:r>
            <a:r>
              <a:rPr lang="fr-FR" sz="1200" dirty="0">
                <a:latin typeface="Century Gothic" pitchFamily="34" charset="0"/>
              </a:rPr>
              <a:t>oublié le pain. (</a:t>
            </a:r>
            <a:r>
              <a:rPr lang="fr-FR" sz="1200" b="1" i="1" dirty="0">
                <a:latin typeface="Century Gothic" pitchFamily="34" charset="0"/>
              </a:rPr>
              <a:t>Nous</a:t>
            </a:r>
            <a:r>
              <a:rPr lang="fr-FR" sz="1200" dirty="0">
                <a:latin typeface="Century Gothic" pitchFamily="34" charset="0"/>
              </a:rPr>
              <a:t>) </a:t>
            </a:r>
          </a:p>
          <a:p>
            <a:endParaRPr lang="fr-FR" sz="1200" dirty="0">
              <a:latin typeface="Century Gothic" pitchFamily="34" charset="0"/>
            </a:endParaRPr>
          </a:p>
          <a:p>
            <a:r>
              <a:rPr lang="fr-FR" sz="1200" b="1" dirty="0" smtClean="0">
                <a:latin typeface="Century Gothic" pitchFamily="34" charset="0"/>
              </a:rPr>
              <a:t>5 - </a:t>
            </a:r>
            <a:r>
              <a:rPr lang="fr-FR" sz="1200" b="1" u="sng" dirty="0">
                <a:latin typeface="Century Gothic" pitchFamily="34" charset="0"/>
              </a:rPr>
              <a:t>Recopie en mettant les verbes entre parenthèses au passé composé : </a:t>
            </a:r>
            <a:endParaRPr lang="fr-FR" sz="1200" u="sng" dirty="0">
              <a:latin typeface="Century Gothic" pitchFamily="34" charset="0"/>
            </a:endParaRPr>
          </a:p>
          <a:p>
            <a:endParaRPr lang="fr-FR" sz="1200" dirty="0">
              <a:latin typeface="Century Gothic" pitchFamily="34" charset="0"/>
            </a:endParaRPr>
          </a:p>
          <a:p>
            <a:pPr marL="171450" indent="-171450">
              <a:buFont typeface="Arial" pitchFamily="34" charset="0"/>
              <a:buChar char="•"/>
            </a:pPr>
            <a:r>
              <a:rPr lang="fr-FR" sz="1200" dirty="0" smtClean="0">
                <a:latin typeface="Century Gothic" pitchFamily="34" charset="0"/>
              </a:rPr>
              <a:t>La </a:t>
            </a:r>
            <a:r>
              <a:rPr lang="fr-FR" sz="1200" dirty="0">
                <a:latin typeface="Century Gothic" pitchFamily="34" charset="0"/>
              </a:rPr>
              <a:t>semaine dernière, trois personnes (</a:t>
            </a:r>
            <a:r>
              <a:rPr lang="fr-FR" sz="1200" b="1" i="1" dirty="0">
                <a:latin typeface="Century Gothic" pitchFamily="34" charset="0"/>
              </a:rPr>
              <a:t>gagner</a:t>
            </a:r>
            <a:r>
              <a:rPr lang="fr-FR" sz="1200" dirty="0">
                <a:latin typeface="Century Gothic" pitchFamily="34" charset="0"/>
              </a:rPr>
              <a:t>) le tiercé. </a:t>
            </a:r>
          </a:p>
          <a:p>
            <a:pPr marL="171450" indent="-171450">
              <a:buFont typeface="Arial" pitchFamily="34" charset="0"/>
              <a:buChar char="•"/>
            </a:pPr>
            <a:r>
              <a:rPr lang="fr-FR" sz="1200" dirty="0" smtClean="0">
                <a:latin typeface="Century Gothic" pitchFamily="34" charset="0"/>
              </a:rPr>
              <a:t>Ce </a:t>
            </a:r>
            <a:r>
              <a:rPr lang="fr-FR" sz="1200" dirty="0">
                <a:latin typeface="Century Gothic" pitchFamily="34" charset="0"/>
              </a:rPr>
              <a:t>coureur (</a:t>
            </a:r>
            <a:r>
              <a:rPr lang="fr-FR" sz="1200" b="1" i="1" dirty="0">
                <a:latin typeface="Century Gothic" pitchFamily="34" charset="0"/>
              </a:rPr>
              <a:t>être</a:t>
            </a:r>
            <a:r>
              <a:rPr lang="fr-FR" sz="1200" dirty="0">
                <a:latin typeface="Century Gothic" pitchFamily="34" charset="0"/>
              </a:rPr>
              <a:t>) le premier à l’arrivée. </a:t>
            </a:r>
          </a:p>
          <a:p>
            <a:pPr marL="171450" indent="-171450">
              <a:buFont typeface="Arial" pitchFamily="34" charset="0"/>
              <a:buChar char="•"/>
            </a:pPr>
            <a:r>
              <a:rPr lang="fr-FR" sz="1200" dirty="0" smtClean="0">
                <a:latin typeface="Century Gothic" pitchFamily="34" charset="0"/>
              </a:rPr>
              <a:t>L’équipe </a:t>
            </a:r>
            <a:r>
              <a:rPr lang="fr-FR" sz="1200" dirty="0">
                <a:latin typeface="Century Gothic" pitchFamily="34" charset="0"/>
              </a:rPr>
              <a:t>de basket de notre ville (</a:t>
            </a:r>
            <a:r>
              <a:rPr lang="fr-FR" sz="1200" b="1" i="1" dirty="0">
                <a:latin typeface="Century Gothic" pitchFamily="34" charset="0"/>
              </a:rPr>
              <a:t>remporter</a:t>
            </a:r>
            <a:r>
              <a:rPr lang="fr-FR" sz="1200" dirty="0">
                <a:latin typeface="Century Gothic" pitchFamily="34" charset="0"/>
              </a:rPr>
              <a:t>) la coupe de France. </a:t>
            </a:r>
          </a:p>
          <a:p>
            <a:pPr marL="171450" indent="-171450">
              <a:buFont typeface="Arial" pitchFamily="34" charset="0"/>
              <a:buChar char="•"/>
            </a:pPr>
            <a:r>
              <a:rPr lang="fr-FR" sz="1200" dirty="0" smtClean="0">
                <a:latin typeface="Century Gothic" pitchFamily="34" charset="0"/>
              </a:rPr>
              <a:t>Le </a:t>
            </a:r>
            <a:r>
              <a:rPr lang="fr-FR" sz="1200" dirty="0">
                <a:latin typeface="Century Gothic" pitchFamily="34" charset="0"/>
              </a:rPr>
              <a:t>peintre (</a:t>
            </a:r>
            <a:r>
              <a:rPr lang="fr-FR" sz="1200" b="1" i="1" dirty="0">
                <a:latin typeface="Century Gothic" pitchFamily="34" charset="0"/>
              </a:rPr>
              <a:t>préparer</a:t>
            </a:r>
            <a:r>
              <a:rPr lang="fr-FR" sz="1200" dirty="0">
                <a:latin typeface="Century Gothic" pitchFamily="34" charset="0"/>
              </a:rPr>
              <a:t>) ses mélanges de couleurs. </a:t>
            </a:r>
          </a:p>
          <a:p>
            <a:pPr marL="171450" indent="-171450">
              <a:buFont typeface="Arial" pitchFamily="34" charset="0"/>
              <a:buChar char="•"/>
            </a:pPr>
            <a:r>
              <a:rPr lang="fr-FR" sz="1200" dirty="0" smtClean="0">
                <a:latin typeface="Century Gothic" pitchFamily="34" charset="0"/>
              </a:rPr>
              <a:t>Vous </a:t>
            </a:r>
            <a:r>
              <a:rPr lang="fr-FR" sz="1200" dirty="0">
                <a:latin typeface="Century Gothic" pitchFamily="34" charset="0"/>
              </a:rPr>
              <a:t>(</a:t>
            </a:r>
            <a:r>
              <a:rPr lang="fr-FR" sz="1200" b="1" i="1" dirty="0">
                <a:latin typeface="Century Gothic" pitchFamily="34" charset="0"/>
              </a:rPr>
              <a:t>être</a:t>
            </a:r>
            <a:r>
              <a:rPr lang="fr-FR" sz="1200" dirty="0">
                <a:latin typeface="Century Gothic" pitchFamily="34" charset="0"/>
              </a:rPr>
              <a:t>) les plus rapides ! </a:t>
            </a:r>
          </a:p>
          <a:p>
            <a:pPr marL="171450" indent="-171450">
              <a:buFont typeface="Arial" pitchFamily="34" charset="0"/>
              <a:buChar char="•"/>
            </a:pPr>
            <a:r>
              <a:rPr lang="fr-FR" sz="1200" dirty="0" smtClean="0">
                <a:latin typeface="Century Gothic" pitchFamily="34" charset="0"/>
              </a:rPr>
              <a:t>Nous </a:t>
            </a:r>
            <a:r>
              <a:rPr lang="fr-FR" sz="1200" dirty="0">
                <a:latin typeface="Century Gothic" pitchFamily="34" charset="0"/>
              </a:rPr>
              <a:t>(</a:t>
            </a:r>
            <a:r>
              <a:rPr lang="fr-FR" sz="1200" b="1" i="1" dirty="0">
                <a:latin typeface="Century Gothic" pitchFamily="34" charset="0"/>
              </a:rPr>
              <a:t>poster</a:t>
            </a:r>
            <a:r>
              <a:rPr lang="fr-FR" sz="1200" dirty="0">
                <a:latin typeface="Century Gothic" pitchFamily="34" charset="0"/>
              </a:rPr>
              <a:t>) le courrier. </a:t>
            </a:r>
          </a:p>
          <a:p>
            <a:endParaRPr lang="fr-FR" sz="1200" dirty="0">
              <a:latin typeface="Century Gothic" pitchFamily="34" charset="0"/>
            </a:endParaRPr>
          </a:p>
          <a:p>
            <a:r>
              <a:rPr lang="fr-FR" sz="1200" b="1" dirty="0" smtClean="0">
                <a:latin typeface="Century Gothic" pitchFamily="34" charset="0"/>
              </a:rPr>
              <a:t>6 - </a:t>
            </a:r>
            <a:r>
              <a:rPr lang="fr-FR" sz="1200" b="1" u="sng" dirty="0">
                <a:latin typeface="Century Gothic" pitchFamily="34" charset="0"/>
              </a:rPr>
              <a:t>Ecris le texte au passé composé en commençant par « </a:t>
            </a:r>
            <a:r>
              <a:rPr lang="fr-FR" sz="1200" b="1" i="1" u="sng" dirty="0">
                <a:latin typeface="Century Gothic" pitchFamily="34" charset="0"/>
              </a:rPr>
              <a:t>Hier, </a:t>
            </a:r>
            <a:r>
              <a:rPr lang="fr-FR" sz="1200" b="1" u="sng" dirty="0">
                <a:latin typeface="Century Gothic" pitchFamily="34" charset="0"/>
              </a:rPr>
              <a:t>… »: </a:t>
            </a:r>
            <a:endParaRPr lang="fr-FR" sz="1200" u="sng" dirty="0">
              <a:latin typeface="Century Gothic" pitchFamily="34" charset="0"/>
            </a:endParaRPr>
          </a:p>
          <a:p>
            <a:endParaRPr lang="fr-FR" sz="1200" dirty="0">
              <a:latin typeface="Century Gothic" pitchFamily="34" charset="0"/>
            </a:endParaRPr>
          </a:p>
          <a:p>
            <a:r>
              <a:rPr lang="fr-FR" sz="1200" dirty="0">
                <a:latin typeface="Century Gothic" pitchFamily="34" charset="0"/>
              </a:rPr>
              <a:t>Pauline observe le ciel avec son télescope ; elle regarde la lune et les étoiles. Puis elle étudie la planète Mars. Elle est heureuse de sa soirée. À l’heure de se coucher, Pauline ferme sa fenêtre et range son télescope. Elle brosse ses dents et grimpe dans son lit. Avant de dormir, elle pense longtemps aux mystères du ciel. </a:t>
            </a:r>
          </a:p>
        </p:txBody>
      </p:sp>
    </p:spTree>
    <p:extLst>
      <p:ext uri="{BB962C8B-B14F-4D97-AF65-F5344CB8AC3E}">
        <p14:creationId xmlns:p14="http://schemas.microsoft.com/office/powerpoint/2010/main" val="408107662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1077</TotalTime>
  <Words>28</Words>
  <Application>Microsoft Office PowerPoint</Application>
  <PresentationFormat>Format A4 (210 x 297 mm)</PresentationFormat>
  <Paragraphs>46</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Nathalie</dc:creator>
  <cp:lastModifiedBy>Nathalie</cp:lastModifiedBy>
  <cp:revision>66</cp:revision>
  <dcterms:created xsi:type="dcterms:W3CDTF">2012-10-29T16:06:26Z</dcterms:created>
  <dcterms:modified xsi:type="dcterms:W3CDTF">2013-01-03T12:57:16Z</dcterms:modified>
</cp:coreProperties>
</file>