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1A171-89C4-4E48-BA14-9BAE107B88B0}" v="117" dt="2018-06-06T11:52:15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éronique Lacour" userId="be1275e743b3e910" providerId="LiveId" clId="{46B7BC18-C9C3-4306-8DF8-4BACEF5F3ADD}"/>
    <pc:docChg chg="undo custSel addSld modSld">
      <pc:chgData name="Véronique Lacour" userId="be1275e743b3e910" providerId="LiveId" clId="{46B7BC18-C9C3-4306-8DF8-4BACEF5F3ADD}" dt="2018-05-05T09:47:57.019" v="619"/>
      <pc:docMkLst>
        <pc:docMk/>
      </pc:docMkLst>
      <pc:sldChg chg="modSp">
        <pc:chgData name="Véronique Lacour" userId="be1275e743b3e910" providerId="LiveId" clId="{46B7BC18-C9C3-4306-8DF8-4BACEF5F3ADD}" dt="2018-05-05T08:51:34.898" v="5" actId="20577"/>
        <pc:sldMkLst>
          <pc:docMk/>
          <pc:sldMk cId="1330762432" sldId="256"/>
        </pc:sldMkLst>
        <pc:spChg chg="mod">
          <ac:chgData name="Véronique Lacour" userId="be1275e743b3e910" providerId="LiveId" clId="{46B7BC18-C9C3-4306-8DF8-4BACEF5F3ADD}" dt="2018-05-05T08:51:34.898" v="5" actId="20577"/>
          <ac:spMkLst>
            <pc:docMk/>
            <pc:sldMk cId="1330762432" sldId="256"/>
            <ac:spMk id="2" creationId="{EBBE6F63-2F93-4DA5-8C44-8BEB94E0B51B}"/>
          </ac:spMkLst>
        </pc:spChg>
      </pc:sldChg>
      <pc:sldChg chg="addSp modSp add">
        <pc:chgData name="Véronique Lacour" userId="be1275e743b3e910" providerId="LiveId" clId="{46B7BC18-C9C3-4306-8DF8-4BACEF5F3ADD}" dt="2018-05-05T08:52:06.860" v="16" actId="1076"/>
        <pc:sldMkLst>
          <pc:docMk/>
          <pc:sldMk cId="2109390818" sldId="260"/>
        </pc:sldMkLst>
        <pc:spChg chg="add mod">
          <ac:chgData name="Véronique Lacour" userId="be1275e743b3e910" providerId="LiveId" clId="{46B7BC18-C9C3-4306-8DF8-4BACEF5F3ADD}" dt="2018-05-05T08:52:06.860" v="16" actId="1076"/>
          <ac:spMkLst>
            <pc:docMk/>
            <pc:sldMk cId="2109390818" sldId="260"/>
            <ac:spMk id="2" creationId="{BD3D3674-A005-4927-8BB1-200B55191FDB}"/>
          </ac:spMkLst>
        </pc:spChg>
      </pc:sldChg>
      <pc:sldChg chg="addSp modSp add modAnim">
        <pc:chgData name="Véronique Lacour" userId="be1275e743b3e910" providerId="LiveId" clId="{46B7BC18-C9C3-4306-8DF8-4BACEF5F3ADD}" dt="2018-05-05T09:47:57.019" v="619"/>
        <pc:sldMkLst>
          <pc:docMk/>
          <pc:sldMk cId="384579523" sldId="262"/>
        </pc:sldMkLst>
        <pc:spChg chg="add mod">
          <ac:chgData name="Véronique Lacour" userId="be1275e743b3e910" providerId="LiveId" clId="{46B7BC18-C9C3-4306-8DF8-4BACEF5F3ADD}" dt="2018-05-05T09:06:53.188" v="363" actId="1076"/>
          <ac:spMkLst>
            <pc:docMk/>
            <pc:sldMk cId="384579523" sldId="262"/>
            <ac:spMk id="14" creationId="{D487DCC9-7671-4468-A6E3-F8E07BDB89BB}"/>
          </ac:spMkLst>
        </pc:spChg>
        <pc:spChg chg="add mod">
          <ac:chgData name="Véronique Lacour" userId="be1275e743b3e910" providerId="LiveId" clId="{46B7BC18-C9C3-4306-8DF8-4BACEF5F3ADD}" dt="2018-05-05T09:07:03.812" v="369" actId="1076"/>
          <ac:spMkLst>
            <pc:docMk/>
            <pc:sldMk cId="384579523" sldId="262"/>
            <ac:spMk id="15" creationId="{220349EB-4D2C-43C8-8E2F-DD87939DBA5F}"/>
          </ac:spMkLst>
        </pc:spChg>
        <pc:spChg chg="add mod">
          <ac:chgData name="Véronique Lacour" userId="be1275e743b3e910" providerId="LiveId" clId="{46B7BC18-C9C3-4306-8DF8-4BACEF5F3ADD}" dt="2018-05-05T09:07:08.013" v="370" actId="1076"/>
          <ac:spMkLst>
            <pc:docMk/>
            <pc:sldMk cId="384579523" sldId="262"/>
            <ac:spMk id="16" creationId="{27595810-FE42-468F-BA1A-295A1A3C5759}"/>
          </ac:spMkLst>
        </pc:spChg>
        <pc:spChg chg="add mod">
          <ac:chgData name="Véronique Lacour" userId="be1275e743b3e910" providerId="LiveId" clId="{46B7BC18-C9C3-4306-8DF8-4BACEF5F3ADD}" dt="2018-05-05T09:07:12.005" v="371" actId="1076"/>
          <ac:spMkLst>
            <pc:docMk/>
            <pc:sldMk cId="384579523" sldId="262"/>
            <ac:spMk id="17" creationId="{7168C0ED-58EB-4AE8-9627-148626EC9E60}"/>
          </ac:spMkLst>
        </pc:spChg>
        <pc:spChg chg="add mod">
          <ac:chgData name="Véronique Lacour" userId="be1275e743b3e910" providerId="LiveId" clId="{46B7BC18-C9C3-4306-8DF8-4BACEF5F3ADD}" dt="2018-05-05T09:07:17.884" v="372" actId="1076"/>
          <ac:spMkLst>
            <pc:docMk/>
            <pc:sldMk cId="384579523" sldId="262"/>
            <ac:spMk id="18" creationId="{D09E4DB6-B5ED-492E-87CC-82DD8B46F043}"/>
          </ac:spMkLst>
        </pc:spChg>
        <pc:spChg chg="add mod">
          <ac:chgData name="Véronique Lacour" userId="be1275e743b3e910" providerId="LiveId" clId="{46B7BC18-C9C3-4306-8DF8-4BACEF5F3ADD}" dt="2018-05-05T09:41:21.133" v="571" actId="1076"/>
          <ac:spMkLst>
            <pc:docMk/>
            <pc:sldMk cId="384579523" sldId="262"/>
            <ac:spMk id="19" creationId="{D5151C24-37D0-46E6-BD6B-6BA02566D9BC}"/>
          </ac:spMkLst>
        </pc:spChg>
        <pc:spChg chg="add mod">
          <ac:chgData name="Véronique Lacour" userId="be1275e743b3e910" providerId="LiveId" clId="{46B7BC18-C9C3-4306-8DF8-4BACEF5F3ADD}" dt="2018-05-05T09:41:24.742" v="572" actId="1076"/>
          <ac:spMkLst>
            <pc:docMk/>
            <pc:sldMk cId="384579523" sldId="262"/>
            <ac:spMk id="20" creationId="{5980D893-9FF2-4EF4-B5A9-9B448917E3F3}"/>
          </ac:spMkLst>
        </pc:spChg>
        <pc:spChg chg="add mod">
          <ac:chgData name="Véronique Lacour" userId="be1275e743b3e910" providerId="LiveId" clId="{46B7BC18-C9C3-4306-8DF8-4BACEF5F3ADD}" dt="2018-05-05T09:41:16.838" v="570" actId="1076"/>
          <ac:spMkLst>
            <pc:docMk/>
            <pc:sldMk cId="384579523" sldId="262"/>
            <ac:spMk id="21" creationId="{3F0AD0F6-2E67-4EB0-B820-E814A6000C1F}"/>
          </ac:spMkLst>
        </pc:spChg>
        <pc:spChg chg="add mod">
          <ac:chgData name="Véronique Lacour" userId="be1275e743b3e910" providerId="LiveId" clId="{46B7BC18-C9C3-4306-8DF8-4BACEF5F3ADD}" dt="2018-05-05T09:41:13.045" v="569" actId="1076"/>
          <ac:spMkLst>
            <pc:docMk/>
            <pc:sldMk cId="384579523" sldId="262"/>
            <ac:spMk id="22" creationId="{AF42ADAB-15C5-48F1-9A02-FD3BA6426FC8}"/>
          </ac:spMkLst>
        </pc:spChg>
        <pc:spChg chg="add mod">
          <ac:chgData name="Véronique Lacour" userId="be1275e743b3e910" providerId="LiveId" clId="{46B7BC18-C9C3-4306-8DF8-4BACEF5F3ADD}" dt="2018-05-05T09:42:23.302" v="586" actId="1076"/>
          <ac:spMkLst>
            <pc:docMk/>
            <pc:sldMk cId="384579523" sldId="262"/>
            <ac:spMk id="23" creationId="{067A3298-50A2-4A26-B861-2EAFD47A00D6}"/>
          </ac:spMkLst>
        </pc:spChg>
        <pc:spChg chg="add mod">
          <ac:chgData name="Véronique Lacour" userId="be1275e743b3e910" providerId="LiveId" clId="{46B7BC18-C9C3-4306-8DF8-4BACEF5F3ADD}" dt="2018-05-05T09:42:30.861" v="587" actId="1076"/>
          <ac:spMkLst>
            <pc:docMk/>
            <pc:sldMk cId="384579523" sldId="262"/>
            <ac:spMk id="24" creationId="{53062065-C6ED-437D-B7E6-01442C894A27}"/>
          </ac:spMkLst>
        </pc:spChg>
        <pc:spChg chg="add mod">
          <ac:chgData name="Véronique Lacour" userId="be1275e743b3e910" providerId="LiveId" clId="{46B7BC18-C9C3-4306-8DF8-4BACEF5F3ADD}" dt="2018-05-05T09:45:35.994" v="597" actId="1582"/>
          <ac:spMkLst>
            <pc:docMk/>
            <pc:sldMk cId="384579523" sldId="262"/>
            <ac:spMk id="25" creationId="{7F630630-4296-48D2-98FF-1D77F56D8A2B}"/>
          </ac:spMkLst>
        </pc:spChg>
        <pc:spChg chg="add mod">
          <ac:chgData name="Véronique Lacour" userId="be1275e743b3e910" providerId="LiveId" clId="{46B7BC18-C9C3-4306-8DF8-4BACEF5F3ADD}" dt="2018-05-05T09:45:53.631" v="602" actId="14100"/>
          <ac:spMkLst>
            <pc:docMk/>
            <pc:sldMk cId="384579523" sldId="262"/>
            <ac:spMk id="26" creationId="{BDC35714-1CAD-4422-A5A3-27853609B798}"/>
          </ac:spMkLst>
        </pc:spChg>
        <pc:spChg chg="add mod">
          <ac:chgData name="Véronique Lacour" userId="be1275e743b3e910" providerId="LiveId" clId="{46B7BC18-C9C3-4306-8DF8-4BACEF5F3ADD}" dt="2018-05-05T09:46:23.743" v="609" actId="208"/>
          <ac:spMkLst>
            <pc:docMk/>
            <pc:sldMk cId="384579523" sldId="262"/>
            <ac:spMk id="27" creationId="{64FFE62E-1802-44BB-A879-D3585F3ABA18}"/>
          </ac:spMkLst>
        </pc:sp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2" creationId="{C085626A-3D53-4C31-9E12-ADDCEFF0FD14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3" creationId="{E85E6A5F-7F75-4301-A5CA-6CFED0F4AD1E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4" creationId="{D686E13C-021D-49A4-96F0-29A40E97EFBE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5" creationId="{E038C23F-74AF-4D3A-9EFA-62F9B5081407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6" creationId="{2844DDAF-B515-4534-A263-73DFCC3A5128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7" creationId="{5409CF7F-564D-4020-8D3F-FD62E468D37B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8" creationId="{CFD8D4EB-3935-40FC-8C1B-2DB12F391FF9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9" creationId="{5778EF17-1139-4748-9DB2-7C1ED9235A9B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10" creationId="{4A36FA8D-5618-4841-B77B-F6AFA98969B6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11" creationId="{7A83EADB-0A26-4004-9D19-019F4AFD2609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12" creationId="{7F47BCCF-792F-4014-A04B-413B8DD64FC3}"/>
          </ac:picMkLst>
        </pc:picChg>
        <pc:picChg chg="add">
          <ac:chgData name="Véronique Lacour" userId="be1275e743b3e910" providerId="LiveId" clId="{46B7BC18-C9C3-4306-8DF8-4BACEF5F3ADD}" dt="2018-05-05T09:05:55.394" v="355"/>
          <ac:picMkLst>
            <pc:docMk/>
            <pc:sldMk cId="384579523" sldId="262"/>
            <ac:picMk id="13" creationId="{38CC7B18-1297-4EA5-A381-EE248F9B6900}"/>
          </ac:picMkLst>
        </pc:picChg>
      </pc:sldChg>
    </pc:docChg>
  </pc:docChgLst>
  <pc:docChgLst>
    <pc:chgData name="Véronique Lacour" userId="be1275e743b3e910" providerId="LiveId" clId="{CDD1A171-89C4-4E48-BA14-9BAE107B88B0}"/>
    <pc:docChg chg="custSel addSld delSld modSld">
      <pc:chgData name="Véronique Lacour" userId="be1275e743b3e910" providerId="LiveId" clId="{CDD1A171-89C4-4E48-BA14-9BAE107B88B0}" dt="2018-06-06T11:52:15.860" v="116"/>
      <pc:docMkLst>
        <pc:docMk/>
      </pc:docMkLst>
      <pc:sldChg chg="addSp delSp modSp del delAnim modAnim">
        <pc:chgData name="Véronique Lacour" userId="be1275e743b3e910" providerId="LiveId" clId="{CDD1A171-89C4-4E48-BA14-9BAE107B88B0}" dt="2018-06-06T11:40:53.878" v="28" actId="2696"/>
        <pc:sldMkLst>
          <pc:docMk/>
          <pc:sldMk cId="4136939238" sldId="261"/>
        </pc:sldMkLst>
        <pc:spChg chg="mod">
          <ac:chgData name="Véronique Lacour" userId="be1275e743b3e910" providerId="LiveId" clId="{CDD1A171-89C4-4E48-BA14-9BAE107B88B0}" dt="2018-06-06T11:38:08.705" v="12" actId="20577"/>
          <ac:spMkLst>
            <pc:docMk/>
            <pc:sldMk cId="4136939238" sldId="261"/>
            <ac:spMk id="22" creationId="{C3C57263-034D-42ED-8043-68EC2D3CB17A}"/>
          </ac:spMkLst>
        </pc:spChg>
        <pc:picChg chg="mod">
          <ac:chgData name="Véronique Lacour" userId="be1275e743b3e910" providerId="LiveId" clId="{CDD1A171-89C4-4E48-BA14-9BAE107B88B0}" dt="2018-06-06T11:37:22.873" v="2" actId="1076"/>
          <ac:picMkLst>
            <pc:docMk/>
            <pc:sldMk cId="4136939238" sldId="261"/>
            <ac:picMk id="20" creationId="{08D69B06-A0C3-43E6-92C5-F9B26B6F73DB}"/>
          </ac:picMkLst>
        </pc:picChg>
        <pc:picChg chg="mod">
          <ac:chgData name="Véronique Lacour" userId="be1275e743b3e910" providerId="LiveId" clId="{CDD1A171-89C4-4E48-BA14-9BAE107B88B0}" dt="2018-06-06T11:37:15.659" v="0" actId="1076"/>
          <ac:picMkLst>
            <pc:docMk/>
            <pc:sldMk cId="4136939238" sldId="261"/>
            <ac:picMk id="21" creationId="{0ADAE32B-11CE-4147-91D7-1C0EDE609A0D}"/>
          </ac:picMkLst>
        </pc:picChg>
        <pc:picChg chg="add mod">
          <ac:chgData name="Véronique Lacour" userId="be1275e743b3e910" providerId="LiveId" clId="{CDD1A171-89C4-4E48-BA14-9BAE107B88B0}" dt="2018-06-06T11:37:27.780" v="4" actId="1076"/>
          <ac:picMkLst>
            <pc:docMk/>
            <pc:sldMk cId="4136939238" sldId="261"/>
            <ac:picMk id="26" creationId="{BACB6C09-96C6-4A44-B480-5FA78E261365}"/>
          </ac:picMkLst>
        </pc:picChg>
        <pc:picChg chg="add mod">
          <ac:chgData name="Véronique Lacour" userId="be1275e743b3e910" providerId="LiveId" clId="{CDD1A171-89C4-4E48-BA14-9BAE107B88B0}" dt="2018-06-06T11:37:27.780" v="4" actId="1076"/>
          <ac:picMkLst>
            <pc:docMk/>
            <pc:sldMk cId="4136939238" sldId="261"/>
            <ac:picMk id="27" creationId="{83EED7BA-4038-4643-B7BA-0EB7F5AA0D2E}"/>
          </ac:picMkLst>
        </pc:picChg>
        <pc:picChg chg="add mod">
          <ac:chgData name="Véronique Lacour" userId="be1275e743b3e910" providerId="LiveId" clId="{CDD1A171-89C4-4E48-BA14-9BAE107B88B0}" dt="2018-06-06T11:37:38.207" v="6" actId="1076"/>
          <ac:picMkLst>
            <pc:docMk/>
            <pc:sldMk cId="4136939238" sldId="261"/>
            <ac:picMk id="28" creationId="{6B430E95-E074-4A57-BDD9-23865B1C76CE}"/>
          </ac:picMkLst>
        </pc:picChg>
        <pc:picChg chg="add mod">
          <ac:chgData name="Véronique Lacour" userId="be1275e743b3e910" providerId="LiveId" clId="{CDD1A171-89C4-4E48-BA14-9BAE107B88B0}" dt="2018-06-06T11:37:59.831" v="10" actId="1076"/>
          <ac:picMkLst>
            <pc:docMk/>
            <pc:sldMk cId="4136939238" sldId="261"/>
            <ac:picMk id="29" creationId="{14BC1BCF-9F5B-4457-A46A-1CFFFE2F4A81}"/>
          </ac:picMkLst>
        </pc:picChg>
        <pc:picChg chg="add mod">
          <ac:chgData name="Véronique Lacour" userId="be1275e743b3e910" providerId="LiveId" clId="{CDD1A171-89C4-4E48-BA14-9BAE107B88B0}" dt="2018-06-06T11:37:49.419" v="8" actId="1076"/>
          <ac:picMkLst>
            <pc:docMk/>
            <pc:sldMk cId="4136939238" sldId="261"/>
            <ac:picMk id="30" creationId="{86259DCC-F72C-4A4A-A8E4-B526261F8501}"/>
          </ac:picMkLst>
        </pc:picChg>
        <pc:picChg chg="add mod">
          <ac:chgData name="Véronique Lacour" userId="be1275e743b3e910" providerId="LiveId" clId="{CDD1A171-89C4-4E48-BA14-9BAE107B88B0}" dt="2018-06-06T11:37:56.757" v="9" actId="1076"/>
          <ac:picMkLst>
            <pc:docMk/>
            <pc:sldMk cId="4136939238" sldId="261"/>
            <ac:picMk id="31" creationId="{D20561CE-B74F-48C1-A28C-4783D4942541}"/>
          </ac:picMkLst>
        </pc:picChg>
        <pc:picChg chg="add del mod">
          <ac:chgData name="Véronique Lacour" userId="be1275e743b3e910" providerId="LiveId" clId="{CDD1A171-89C4-4E48-BA14-9BAE107B88B0}" dt="2018-06-06T11:38:01.603" v="11" actId="478"/>
          <ac:picMkLst>
            <pc:docMk/>
            <pc:sldMk cId="4136939238" sldId="261"/>
            <ac:picMk id="32" creationId="{7DFF4919-345D-430A-8736-3C8E3A6E3CE2}"/>
          </ac:picMkLst>
        </pc:picChg>
      </pc:sldChg>
      <pc:sldChg chg="addSp modSp">
        <pc:chgData name="Véronique Lacour" userId="be1275e743b3e910" providerId="LiveId" clId="{CDD1A171-89C4-4E48-BA14-9BAE107B88B0}" dt="2018-06-06T11:50:10.074" v="109" actId="20577"/>
        <pc:sldMkLst>
          <pc:docMk/>
          <pc:sldMk cId="384579523" sldId="262"/>
        </pc:sldMkLst>
        <pc:spChg chg="mod">
          <ac:chgData name="Véronique Lacour" userId="be1275e743b3e910" providerId="LiveId" clId="{CDD1A171-89C4-4E48-BA14-9BAE107B88B0}" dt="2018-06-06T11:49:55.352" v="105" actId="20577"/>
          <ac:spMkLst>
            <pc:docMk/>
            <pc:sldMk cId="384579523" sldId="262"/>
            <ac:spMk id="19" creationId="{D5151C24-37D0-46E6-BD6B-6BA02566D9BC}"/>
          </ac:spMkLst>
        </pc:spChg>
        <pc:spChg chg="mod">
          <ac:chgData name="Véronique Lacour" userId="be1275e743b3e910" providerId="LiveId" clId="{CDD1A171-89C4-4E48-BA14-9BAE107B88B0}" dt="2018-06-06T11:49:50.444" v="104" actId="20577"/>
          <ac:spMkLst>
            <pc:docMk/>
            <pc:sldMk cId="384579523" sldId="262"/>
            <ac:spMk id="20" creationId="{5980D893-9FF2-4EF4-B5A9-9B448917E3F3}"/>
          </ac:spMkLst>
        </pc:spChg>
        <pc:spChg chg="mod">
          <ac:chgData name="Véronique Lacour" userId="be1275e743b3e910" providerId="LiveId" clId="{CDD1A171-89C4-4E48-BA14-9BAE107B88B0}" dt="2018-06-06T11:50:03.285" v="107" actId="20577"/>
          <ac:spMkLst>
            <pc:docMk/>
            <pc:sldMk cId="384579523" sldId="262"/>
            <ac:spMk id="21" creationId="{3F0AD0F6-2E67-4EB0-B820-E814A6000C1F}"/>
          </ac:spMkLst>
        </pc:spChg>
        <pc:spChg chg="mod">
          <ac:chgData name="Véronique Lacour" userId="be1275e743b3e910" providerId="LiveId" clId="{CDD1A171-89C4-4E48-BA14-9BAE107B88B0}" dt="2018-06-06T11:50:10.074" v="109" actId="20577"/>
          <ac:spMkLst>
            <pc:docMk/>
            <pc:sldMk cId="384579523" sldId="262"/>
            <ac:spMk id="22" creationId="{AF42ADAB-15C5-48F1-9A02-FD3BA6426FC8}"/>
          </ac:spMkLst>
        </pc:spChg>
        <pc:spChg chg="mod">
          <ac:chgData name="Véronique Lacour" userId="be1275e743b3e910" providerId="LiveId" clId="{CDD1A171-89C4-4E48-BA14-9BAE107B88B0}" dt="2018-06-06T11:49:41.082" v="103" actId="20577"/>
          <ac:spMkLst>
            <pc:docMk/>
            <pc:sldMk cId="384579523" sldId="262"/>
            <ac:spMk id="24" creationId="{53062065-C6ED-437D-B7E6-01442C894A27}"/>
          </ac:spMkLst>
        </pc:spChg>
        <pc:spChg chg="mod">
          <ac:chgData name="Véronique Lacour" userId="be1275e743b3e910" providerId="LiveId" clId="{CDD1A171-89C4-4E48-BA14-9BAE107B88B0}" dt="2018-06-06T11:49:36.127" v="101" actId="14100"/>
          <ac:spMkLst>
            <pc:docMk/>
            <pc:sldMk cId="384579523" sldId="262"/>
            <ac:spMk id="26" creationId="{BDC35714-1CAD-4422-A5A3-27853609B798}"/>
          </ac:spMkLst>
        </pc:spChg>
        <pc:picChg chg="mod">
          <ac:chgData name="Véronique Lacour" userId="be1275e743b3e910" providerId="LiveId" clId="{CDD1A171-89C4-4E48-BA14-9BAE107B88B0}" dt="2018-06-06T11:49:23.365" v="96" actId="1076"/>
          <ac:picMkLst>
            <pc:docMk/>
            <pc:sldMk cId="384579523" sldId="262"/>
            <ac:picMk id="12" creationId="{7F47BCCF-792F-4014-A04B-413B8DD64FC3}"/>
          </ac:picMkLst>
        </pc:picChg>
        <pc:picChg chg="add mod">
          <ac:chgData name="Véronique Lacour" userId="be1275e743b3e910" providerId="LiveId" clId="{CDD1A171-89C4-4E48-BA14-9BAE107B88B0}" dt="2018-06-06T11:49:30.028" v="99" actId="1076"/>
          <ac:picMkLst>
            <pc:docMk/>
            <pc:sldMk cId="384579523" sldId="262"/>
            <ac:picMk id="28" creationId="{973F0513-6B1A-401C-A70E-178A872D0BB2}"/>
          </ac:picMkLst>
        </pc:picChg>
      </pc:sldChg>
      <pc:sldChg chg="addSp modSp add modAnim">
        <pc:chgData name="Véronique Lacour" userId="be1275e743b3e910" providerId="LiveId" clId="{CDD1A171-89C4-4E48-BA14-9BAE107B88B0}" dt="2018-06-06T11:52:15.860" v="116"/>
        <pc:sldMkLst>
          <pc:docMk/>
          <pc:sldMk cId="3419024590" sldId="263"/>
        </pc:sldMkLst>
        <pc:spChg chg="add mod">
          <ac:chgData name="Véronique Lacour" userId="be1275e743b3e910" providerId="LiveId" clId="{CDD1A171-89C4-4E48-BA14-9BAE107B88B0}" dt="2018-06-06T11:48:24.877" v="88" actId="1076"/>
          <ac:spMkLst>
            <pc:docMk/>
            <pc:sldMk cId="3419024590" sldId="263"/>
            <ac:spMk id="14" creationId="{874CB6C0-3B28-4BF2-865F-43C99DB44872}"/>
          </ac:spMkLst>
        </pc:spChg>
        <pc:spChg chg="add mod">
          <ac:chgData name="Véronique Lacour" userId="be1275e743b3e910" providerId="LiveId" clId="{CDD1A171-89C4-4E48-BA14-9BAE107B88B0}" dt="2018-06-06T11:39:26.446" v="25" actId="14100"/>
          <ac:spMkLst>
            <pc:docMk/>
            <pc:sldMk cId="3419024590" sldId="263"/>
            <ac:spMk id="15" creationId="{95B2A423-21EB-4F4D-851E-738CDBA85E56}"/>
          </ac:spMkLst>
        </pc:spChg>
        <pc:spChg chg="add mod">
          <ac:chgData name="Véronique Lacour" userId="be1275e743b3e910" providerId="LiveId" clId="{CDD1A171-89C4-4E48-BA14-9BAE107B88B0}" dt="2018-06-06T11:49:02.398" v="93" actId="1076"/>
          <ac:spMkLst>
            <pc:docMk/>
            <pc:sldMk cId="3419024590" sldId="263"/>
            <ac:spMk id="22" creationId="{ED51C37D-915F-4EB9-A596-26A7D641CE9D}"/>
          </ac:spMkLst>
        </pc:spChg>
        <pc:spChg chg="add mod">
          <ac:chgData name="Véronique Lacour" userId="be1275e743b3e910" providerId="LiveId" clId="{CDD1A171-89C4-4E48-BA14-9BAE107B88B0}" dt="2018-06-06T11:48:56.943" v="92" actId="1076"/>
          <ac:spMkLst>
            <pc:docMk/>
            <pc:sldMk cId="3419024590" sldId="263"/>
            <ac:spMk id="23" creationId="{5CA3CA40-72D2-483D-84BD-A229F8DEAF97}"/>
          </ac:spMkLst>
        </pc:spChg>
        <pc:spChg chg="add mod">
          <ac:chgData name="Véronique Lacour" userId="be1275e743b3e910" providerId="LiveId" clId="{CDD1A171-89C4-4E48-BA14-9BAE107B88B0}" dt="2018-06-06T11:49:08.690" v="94" actId="1076"/>
          <ac:spMkLst>
            <pc:docMk/>
            <pc:sldMk cId="3419024590" sldId="263"/>
            <ac:spMk id="24" creationId="{40B37A6A-F548-419D-A544-926115238D5A}"/>
          </ac:spMkLst>
        </pc:spChg>
        <pc:spChg chg="add mod">
          <ac:chgData name="Véronique Lacour" userId="be1275e743b3e910" providerId="LiveId" clId="{CDD1A171-89C4-4E48-BA14-9BAE107B88B0}" dt="2018-06-06T11:48:40.981" v="90" actId="1076"/>
          <ac:spMkLst>
            <pc:docMk/>
            <pc:sldMk cId="3419024590" sldId="263"/>
            <ac:spMk id="25" creationId="{C3794869-4D12-4CBF-AD05-6792C22B5900}"/>
          </ac:spMkLst>
        </pc:spChg>
        <pc:spChg chg="add mod">
          <ac:chgData name="Véronique Lacour" userId="be1275e743b3e910" providerId="LiveId" clId="{CDD1A171-89C4-4E48-BA14-9BAE107B88B0}" dt="2018-06-06T11:48:32.294" v="89" actId="1076"/>
          <ac:spMkLst>
            <pc:docMk/>
            <pc:sldMk cId="3419024590" sldId="263"/>
            <ac:spMk id="26" creationId="{64CABF00-BE56-4E6D-A85E-FC963B2CC119}"/>
          </ac:spMkLst>
        </pc:spChg>
        <pc:spChg chg="add">
          <ac:chgData name="Véronique Lacour" userId="be1275e743b3e910" providerId="LiveId" clId="{CDD1A171-89C4-4E48-BA14-9BAE107B88B0}" dt="2018-06-06T11:40:27.301" v="26"/>
          <ac:spMkLst>
            <pc:docMk/>
            <pc:sldMk cId="3419024590" sldId="263"/>
            <ac:spMk id="27" creationId="{1E60A0BC-EBA0-409E-8AE7-E42E1A8F872E}"/>
          </ac:spMkLst>
        </pc:spChg>
        <pc:spChg chg="add">
          <ac:chgData name="Véronique Lacour" userId="be1275e743b3e910" providerId="LiveId" clId="{CDD1A171-89C4-4E48-BA14-9BAE107B88B0}" dt="2018-06-06T11:40:33.481" v="27"/>
          <ac:spMkLst>
            <pc:docMk/>
            <pc:sldMk cId="3419024590" sldId="263"/>
            <ac:spMk id="28" creationId="{05657B6A-2932-4ED5-A097-691C99200CD8}"/>
          </ac:spMkLst>
        </pc:spChg>
        <pc:picChg chg="add">
          <ac:chgData name="Véronique Lacour" userId="be1275e743b3e910" providerId="LiveId" clId="{CDD1A171-89C4-4E48-BA14-9BAE107B88B0}" dt="2018-06-06T11:38:39.312" v="14"/>
          <ac:picMkLst>
            <pc:docMk/>
            <pc:sldMk cId="3419024590" sldId="263"/>
            <ac:picMk id="2" creationId="{6CD16DFD-D1AE-4AEA-A26D-145D8020DBF5}"/>
          </ac:picMkLst>
        </pc:picChg>
        <pc:picChg chg="add">
          <ac:chgData name="Véronique Lacour" userId="be1275e743b3e910" providerId="LiveId" clId="{CDD1A171-89C4-4E48-BA14-9BAE107B88B0}" dt="2018-06-06T11:38:39.312" v="14"/>
          <ac:picMkLst>
            <pc:docMk/>
            <pc:sldMk cId="3419024590" sldId="263"/>
            <ac:picMk id="3" creationId="{C3A06120-FBA8-4E3C-93F8-30C72B29AD6F}"/>
          </ac:picMkLst>
        </pc:picChg>
        <pc:picChg chg="add">
          <ac:chgData name="Véronique Lacour" userId="be1275e743b3e910" providerId="LiveId" clId="{CDD1A171-89C4-4E48-BA14-9BAE107B88B0}" dt="2018-06-06T11:38:39.312" v="14"/>
          <ac:picMkLst>
            <pc:docMk/>
            <pc:sldMk cId="3419024590" sldId="263"/>
            <ac:picMk id="4" creationId="{1F4140D0-E271-47AD-BE6F-68CB460EC306}"/>
          </ac:picMkLst>
        </pc:picChg>
        <pc:picChg chg="add">
          <ac:chgData name="Véronique Lacour" userId="be1275e743b3e910" providerId="LiveId" clId="{CDD1A171-89C4-4E48-BA14-9BAE107B88B0}" dt="2018-06-06T11:38:39.312" v="14"/>
          <ac:picMkLst>
            <pc:docMk/>
            <pc:sldMk cId="3419024590" sldId="263"/>
            <ac:picMk id="5" creationId="{075C79A3-235D-4777-A4B0-443456411143}"/>
          </ac:picMkLst>
        </pc:picChg>
        <pc:picChg chg="add">
          <ac:chgData name="Véronique Lacour" userId="be1275e743b3e910" providerId="LiveId" clId="{CDD1A171-89C4-4E48-BA14-9BAE107B88B0}" dt="2018-06-06T11:38:39.312" v="14"/>
          <ac:picMkLst>
            <pc:docMk/>
            <pc:sldMk cId="3419024590" sldId="263"/>
            <ac:picMk id="6" creationId="{38B15DD2-7FB7-4168-8B8C-02F08CE87942}"/>
          </ac:picMkLst>
        </pc:picChg>
        <pc:picChg chg="add mod">
          <ac:chgData name="Véronique Lacour" userId="be1275e743b3e910" providerId="LiveId" clId="{CDD1A171-89C4-4E48-BA14-9BAE107B88B0}" dt="2018-06-06T11:48:00.526" v="84" actId="1076"/>
          <ac:picMkLst>
            <pc:docMk/>
            <pc:sldMk cId="3419024590" sldId="263"/>
            <ac:picMk id="7" creationId="{C637D69D-5899-4D7D-84B4-4322EFDF8AC1}"/>
          </ac:picMkLst>
        </pc:picChg>
        <pc:picChg chg="add mod">
          <ac:chgData name="Véronique Lacour" userId="be1275e743b3e910" providerId="LiveId" clId="{CDD1A171-89C4-4E48-BA14-9BAE107B88B0}" dt="2018-06-06T11:48:04.447" v="85" actId="1076"/>
          <ac:picMkLst>
            <pc:docMk/>
            <pc:sldMk cId="3419024590" sldId="263"/>
            <ac:picMk id="8" creationId="{171C01CF-1C06-4B5C-8641-BEE614F7E3C2}"/>
          </ac:picMkLst>
        </pc:picChg>
        <pc:picChg chg="add mod">
          <ac:chgData name="Véronique Lacour" userId="be1275e743b3e910" providerId="LiveId" clId="{CDD1A171-89C4-4E48-BA14-9BAE107B88B0}" dt="2018-06-06T11:48:21.586" v="87" actId="1076"/>
          <ac:picMkLst>
            <pc:docMk/>
            <pc:sldMk cId="3419024590" sldId="263"/>
            <ac:picMk id="9" creationId="{64DFD21D-E549-46DE-BF82-3687A96775A7}"/>
          </ac:picMkLst>
        </pc:picChg>
        <pc:picChg chg="add mod">
          <ac:chgData name="Véronique Lacour" userId="be1275e743b3e910" providerId="LiveId" clId="{CDD1A171-89C4-4E48-BA14-9BAE107B88B0}" dt="2018-06-06T11:48:32.294" v="89" actId="1076"/>
          <ac:picMkLst>
            <pc:docMk/>
            <pc:sldMk cId="3419024590" sldId="263"/>
            <ac:picMk id="10" creationId="{95C064C0-860A-48EC-B0C6-E3F9BA75E3FC}"/>
          </ac:picMkLst>
        </pc:picChg>
        <pc:picChg chg="add mod">
          <ac:chgData name="Véronique Lacour" userId="be1275e743b3e910" providerId="LiveId" clId="{CDD1A171-89C4-4E48-BA14-9BAE107B88B0}" dt="2018-06-06T11:48:40.981" v="90" actId="1076"/>
          <ac:picMkLst>
            <pc:docMk/>
            <pc:sldMk cId="3419024590" sldId="263"/>
            <ac:picMk id="11" creationId="{E9E05AC4-2CB7-4516-9F31-F3981973C075}"/>
          </ac:picMkLst>
        </pc:picChg>
        <pc:picChg chg="add mod">
          <ac:chgData name="Véronique Lacour" userId="be1275e743b3e910" providerId="LiveId" clId="{CDD1A171-89C4-4E48-BA14-9BAE107B88B0}" dt="2018-06-06T11:47:37.895" v="78" actId="1076"/>
          <ac:picMkLst>
            <pc:docMk/>
            <pc:sldMk cId="3419024590" sldId="263"/>
            <ac:picMk id="12" creationId="{75E8F68D-711D-4495-B6DA-7DDCDB67C8BF}"/>
          </ac:picMkLst>
        </pc:picChg>
        <pc:picChg chg="add mod">
          <ac:chgData name="Véronique Lacour" userId="be1275e743b3e910" providerId="LiveId" clId="{CDD1A171-89C4-4E48-BA14-9BAE107B88B0}" dt="2018-06-06T11:47:28.179" v="77" actId="1076"/>
          <ac:picMkLst>
            <pc:docMk/>
            <pc:sldMk cId="3419024590" sldId="263"/>
            <ac:picMk id="13" creationId="{78ECA052-2629-4FDD-874F-197DD6422E4F}"/>
          </ac:picMkLst>
        </pc:picChg>
        <pc:picChg chg="add mod">
          <ac:chgData name="Véronique Lacour" userId="be1275e743b3e910" providerId="LiveId" clId="{CDD1A171-89C4-4E48-BA14-9BAE107B88B0}" dt="2018-06-06T11:47:49.786" v="81" actId="1076"/>
          <ac:picMkLst>
            <pc:docMk/>
            <pc:sldMk cId="3419024590" sldId="263"/>
            <ac:picMk id="16" creationId="{247DAAAB-78F4-4EBC-B0F1-06457FC63253}"/>
          </ac:picMkLst>
        </pc:picChg>
        <pc:picChg chg="add mod">
          <ac:chgData name="Véronique Lacour" userId="be1275e743b3e910" providerId="LiveId" clId="{CDD1A171-89C4-4E48-BA14-9BAE107B88B0}" dt="2018-06-06T11:47:41.366" v="79" actId="1076"/>
          <ac:picMkLst>
            <pc:docMk/>
            <pc:sldMk cId="3419024590" sldId="263"/>
            <ac:picMk id="17" creationId="{DF05A70D-D4A9-4D85-B6EF-1544DC79E017}"/>
          </ac:picMkLst>
        </pc:picChg>
        <pc:picChg chg="add mod">
          <ac:chgData name="Véronique Lacour" userId="be1275e743b3e910" providerId="LiveId" clId="{CDD1A171-89C4-4E48-BA14-9BAE107B88B0}" dt="2018-06-06T11:47:56.922" v="83" actId="1076"/>
          <ac:picMkLst>
            <pc:docMk/>
            <pc:sldMk cId="3419024590" sldId="263"/>
            <ac:picMk id="18" creationId="{01863514-8C5B-4836-9D17-55B3EC7752D4}"/>
          </ac:picMkLst>
        </pc:picChg>
        <pc:picChg chg="add mod">
          <ac:chgData name="Véronique Lacour" userId="be1275e743b3e910" providerId="LiveId" clId="{CDD1A171-89C4-4E48-BA14-9BAE107B88B0}" dt="2018-06-06T11:49:02.398" v="93" actId="1076"/>
          <ac:picMkLst>
            <pc:docMk/>
            <pc:sldMk cId="3419024590" sldId="263"/>
            <ac:picMk id="19" creationId="{F5BD93B6-D9A5-4C0E-BED3-3E1AC5674D46}"/>
          </ac:picMkLst>
        </pc:picChg>
        <pc:picChg chg="add mod">
          <ac:chgData name="Véronique Lacour" userId="be1275e743b3e910" providerId="LiveId" clId="{CDD1A171-89C4-4E48-BA14-9BAE107B88B0}" dt="2018-06-06T11:49:08.690" v="94" actId="1076"/>
          <ac:picMkLst>
            <pc:docMk/>
            <pc:sldMk cId="3419024590" sldId="263"/>
            <ac:picMk id="20" creationId="{AEC7A834-32FC-4869-A83A-85C3619E05A3}"/>
          </ac:picMkLst>
        </pc:picChg>
        <pc:picChg chg="add mod">
          <ac:chgData name="Véronique Lacour" userId="be1275e743b3e910" providerId="LiveId" clId="{CDD1A171-89C4-4E48-BA14-9BAE107B88B0}" dt="2018-06-06T11:48:56.943" v="92" actId="1076"/>
          <ac:picMkLst>
            <pc:docMk/>
            <pc:sldMk cId="3419024590" sldId="263"/>
            <ac:picMk id="21" creationId="{29B28727-14DD-4E9C-8D01-06A409031C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96F902-6248-4130-AE1F-936F76E11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113C9F-38AD-4F15-94E8-3862199C7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42A46C-A54E-4F3A-B2F2-0528B259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DC5C4B-5CF1-4BBC-88DF-97C93644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D01201-B614-435E-91F9-3B1E48A9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47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8BAA6-5DA3-424F-95FB-6B59D45E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B07890-B2F4-4BB0-BF49-1FC481280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3E6105-9630-43E8-9B80-88B4348B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B2580-CFF0-4F45-AFF7-EFD3C30A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A1A284-DCA9-46B1-B8F5-28941F79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75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C1CFBC2-CC0C-490B-BE7A-62A7D06C1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AFE706-5C53-48E0-AB72-F0AE9AD3D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BD37EE-A836-4C0D-80E5-100130D0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B0431A-91D4-4CC5-9265-1AF3773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9EF13D-2817-40D5-9EBB-40B1742B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63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5D537-E813-4DA5-9675-DEBB4E476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09D5E0-23D5-4E52-819F-682B18F69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85974F-119F-4EEB-9328-4773A809A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F7426-4A8F-40B1-9BB5-7F19135C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7E97B-0811-480A-AA0C-2D6A97D0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25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AEECA-92E5-462B-818B-B5C74D6D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AC7729-2640-46B3-A60F-FC93A376B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0841E5-AB8A-424A-BD42-9DAD583D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F154D2-8110-4271-B61C-CE9E8D17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6FCC9E-9697-4F4F-92E1-FEBFCE26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4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BCB964-D596-453E-8B33-4C9C6ECA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CEAD2C-5B3E-45FB-BDE0-BCF6960FF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9FDB36-E2F9-4968-91E9-90D8182D6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4854D4-CC68-4F8B-B9D6-7F4A3383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590B8E-2032-4DFC-87C4-D5522079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FC17F8-5262-479F-B881-726FA777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1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14C118-EC3B-4CFF-801C-33EE57F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7C815D-F195-4055-8407-062450BF2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20367-7891-46A2-A7FB-A1C3BC722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4B91800-CDF3-4647-A54B-9DB8A4B46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59E2A8B-8D05-4114-98B3-90DFCCAD3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3467C5-ABC5-4401-8A72-DED2E11C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0D1B530-0E25-464F-B321-798FF5B4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B877C8-C256-42BE-A4B6-0792488F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88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8C9E4-E22E-4529-8F9C-FAD2A8F96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C31648-54ED-4110-BA95-FEE43337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3343E1-F736-4AA4-8C26-CCAD75C4A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632009-5D29-46DF-92E9-3F15340E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A7C49E-0761-455C-A768-14F56A008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78BB11-0435-4934-81DF-3615B544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531874-5801-4E1C-AF25-F5C72142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36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7C0411-D951-4C1D-8394-C9466759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6D555-2D4E-492F-B3DA-8B297628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88DA78-4F35-4AC3-AB09-A3E1F7E40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212085-FD3A-4DA8-914A-DA83AEDF7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7D19C1-2B97-40B5-9C53-8A6B93D8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05070E-539D-4B88-986A-D970C73B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6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ED172-63DA-4AF7-BAEB-4296BF86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7DA630-42B2-4EB3-8021-D8B939787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462469-2148-4764-A49A-558F974F1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CC928C-1E4D-4233-8D04-7C39E3F7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0A454A-ABDE-4441-BEE2-5BB57E62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FB3C9-8F64-493F-9D8D-05874344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88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E50565-0B4C-4DD9-8363-8477B627F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CD0FA7-488E-45DA-8096-0B1987123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4DFB82-4C39-4F94-A6B8-C49A63EE1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5C372-9528-48AA-91F9-74556FC858FC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FE73CF-68BD-4002-B2A8-8681B6F47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28DB8F-932C-4D4E-9811-0751FBB11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2EEFF-D85C-42ED-B571-BEAD24E02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52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E6F63-2F93-4DA5-8C44-8BEB94E0B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2951"/>
            <a:ext cx="9144000" cy="3139536"/>
          </a:xfrm>
        </p:spPr>
        <p:txBody>
          <a:bodyPr>
            <a:normAutofit/>
          </a:bodyPr>
          <a:lstStyle/>
          <a:p>
            <a:r>
              <a:rPr lang="fr-FR" b="1" dirty="0"/>
              <a:t>Soustraire </a:t>
            </a:r>
            <a:br>
              <a:rPr lang="fr-FR" b="1" dirty="0"/>
            </a:br>
            <a:r>
              <a:rPr lang="fr-FR" b="1" dirty="0"/>
              <a:t>un petit nombre à 1 chiffre </a:t>
            </a:r>
            <a:br>
              <a:rPr lang="fr-FR" b="1" dirty="0"/>
            </a:br>
            <a:r>
              <a:rPr lang="fr-FR" b="1" dirty="0"/>
              <a:t>d’un nombre à 2 chiffres</a:t>
            </a:r>
          </a:p>
        </p:txBody>
      </p:sp>
    </p:spTree>
    <p:extLst>
      <p:ext uri="{BB962C8B-B14F-4D97-AF65-F5344CB8AC3E}">
        <p14:creationId xmlns:p14="http://schemas.microsoft.com/office/powerpoint/2010/main" val="133076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7791D8F3-E787-4D9F-BCE7-BC7901597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70114997-849B-4217-BB87-EC5A390ED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782EE7F0-3BF9-4799-B38D-0DECE059D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27E8126E-8E48-4373-896B-6AC253816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Image 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57DFC62E-7D04-4E28-91E3-99C48F6F5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637E237-E82D-40C5-9BD1-C5B23DE31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69B93DBF-12E1-4362-9794-A20604679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 9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CE252351-8DD5-410B-AFD3-292A22793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 10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6709ACBC-817E-4B00-89B2-E227B8BD1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Image 11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807ADCDD-8EC1-40DC-950B-EF0DA7D93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3" name="Image 1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6E736516-3D7E-46E2-A7C0-E4007C8BB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Image 1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E666B5A-E834-4A0C-84C0-5E143857D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Image 1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7E4229D7-6222-4E39-A7A2-AFFA855D8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Image 1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0B68445B-86D7-4B42-AEA2-19356E9DA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 1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41F9732-C8F2-45C3-B758-9C232E870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 1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C588098-8F86-441D-AF48-A624A11E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 1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9787232C-BF0D-471D-A5EE-8E1BCE087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" name="Image 19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051DD218-3F44-435C-AC1F-0785336EE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D55FFB5-1B96-4850-8D55-5B812F86E16F}"/>
              </a:ext>
            </a:extLst>
          </p:cNvPr>
          <p:cNvSpPr txBox="1"/>
          <p:nvPr/>
        </p:nvSpPr>
        <p:spPr>
          <a:xfrm>
            <a:off x="604372" y="515210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Compte le nombre d’images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2FA0CDD-E237-46AC-A1A2-9B5C01EB2F53}"/>
              </a:ext>
            </a:extLst>
          </p:cNvPr>
          <p:cNvSpPr txBox="1"/>
          <p:nvPr/>
        </p:nvSpPr>
        <p:spPr>
          <a:xfrm>
            <a:off x="8857512" y="4693460"/>
            <a:ext cx="2696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dix-huit : </a:t>
            </a:r>
            <a:r>
              <a:rPr lang="fr-FR" sz="4000" dirty="0">
                <a:solidFill>
                  <a:srgbClr val="FF0000"/>
                </a:solidFill>
              </a:rPr>
              <a:t>1</a:t>
            </a:r>
            <a:r>
              <a:rPr lang="fr-FR" sz="4000" dirty="0"/>
              <a:t>8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B2593FB-87EE-4C65-9923-003A7044F3B3}"/>
              </a:ext>
            </a:extLst>
          </p:cNvPr>
          <p:cNvSpPr txBox="1"/>
          <p:nvPr/>
        </p:nvSpPr>
        <p:spPr>
          <a:xfrm>
            <a:off x="9265299" y="3075057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/>
              <a:t>8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D2BB882-9BD2-446A-A681-52CB25F2F792}"/>
              </a:ext>
            </a:extLst>
          </p:cNvPr>
          <p:cNvSpPr txBox="1"/>
          <p:nvPr/>
        </p:nvSpPr>
        <p:spPr>
          <a:xfrm>
            <a:off x="11256397" y="1255111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1</a:t>
            </a:r>
            <a:r>
              <a:rPr lang="fr-FR" sz="4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464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071714A-8F9F-4D20-B93A-C133FB226922}"/>
              </a:ext>
            </a:extLst>
          </p:cNvPr>
          <p:cNvSpPr/>
          <p:nvPr/>
        </p:nvSpPr>
        <p:spPr>
          <a:xfrm>
            <a:off x="10450286" y="5892128"/>
            <a:ext cx="503853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40CA99E4-F4B4-4209-A5B3-092C56CF6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" name="Image 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EA69C9F7-9568-4816-8FED-F3D37FDCC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A93BFAF9-6258-48AF-9B3F-228AB70AE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6B6124A3-C6FA-40D9-A230-53A3E6E30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840E6150-FD35-4246-AE51-178E452C1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Image 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038F70C-B035-4D17-9374-A934DB145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0D309410-FEE3-445C-A1FF-C28F19C07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5C9819F4-CF0C-4486-92C0-AE858787B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 9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CD2E7BD7-95F6-4180-8837-DEBE2D2F8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 10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FABE599-6D0B-442F-9059-C384C4E48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Image 11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922CA500-91D9-4805-9FE9-61972FCC7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3" name="Image 1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F2E2988-7C53-403B-81DE-CAC3BA6E3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Image 1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A73F069A-A4C3-4B87-A9ED-29AF6B1B9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Image 1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A7BD898-F74F-40A6-996D-8A48940B9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Image 1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3E1B795F-038E-4419-941E-637834A23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 1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4FB31E3-4215-4F1C-8060-6C30BB438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 1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E8C752E-3D70-4ECC-B6DB-04A285379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 1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CF68B730-2185-42DE-8E75-801280309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DA1BE8F0-7729-46B2-BDCD-C3EC09216F99}"/>
              </a:ext>
            </a:extLst>
          </p:cNvPr>
          <p:cNvSpPr txBox="1"/>
          <p:nvPr/>
        </p:nvSpPr>
        <p:spPr>
          <a:xfrm>
            <a:off x="9526204" y="2644170"/>
            <a:ext cx="236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Combien reste-t-il d’images?</a:t>
            </a:r>
          </a:p>
        </p:txBody>
      </p:sp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25B46604-B2EA-4075-BF3C-DAA694392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078068"/>
              </p:ext>
            </p:extLst>
          </p:nvPr>
        </p:nvGraphicFramePr>
        <p:xfrm>
          <a:off x="604372" y="5892128"/>
          <a:ext cx="1096558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136">
                  <a:extLst>
                    <a:ext uri="{9D8B030D-6E8A-4147-A177-3AD203B41FA5}">
                      <a16:colId xmlns:a16="http://schemas.microsoft.com/office/drawing/2014/main" val="355364375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2461385062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3883857501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4133636997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2367551432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1949749449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3611378950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4280594868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3659748809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3464233800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4042319941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991494512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4140292987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4111399624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3424536230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2163073405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1473276526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1373069850"/>
                    </a:ext>
                  </a:extLst>
                </a:gridCol>
                <a:gridCol w="577136">
                  <a:extLst>
                    <a:ext uri="{9D8B030D-6E8A-4147-A177-3AD203B41FA5}">
                      <a16:colId xmlns:a16="http://schemas.microsoft.com/office/drawing/2014/main" val="223059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815331"/>
                  </a:ext>
                </a:extLst>
              </a:tr>
            </a:tbl>
          </a:graphicData>
        </a:graphic>
      </p:graphicFrame>
      <p:sp>
        <p:nvSpPr>
          <p:cNvPr id="22" name="Forme libre : forme 21">
            <a:extLst>
              <a:ext uri="{FF2B5EF4-FFF2-40B4-BE49-F238E27FC236}">
                <a16:creationId xmlns:a16="http://schemas.microsoft.com/office/drawing/2014/main" id="{0024050A-DB4D-4255-8CCE-73E9318F3E67}"/>
              </a:ext>
            </a:extLst>
          </p:cNvPr>
          <p:cNvSpPr/>
          <p:nvPr/>
        </p:nvSpPr>
        <p:spPr>
          <a:xfrm>
            <a:off x="10161037" y="5505060"/>
            <a:ext cx="578498" cy="387068"/>
          </a:xfrm>
          <a:custGeom>
            <a:avLst/>
            <a:gdLst>
              <a:gd name="connsiteX0" fmla="*/ 578498 w 578498"/>
              <a:gd name="connsiteY0" fmla="*/ 429216 h 429216"/>
              <a:gd name="connsiteX1" fmla="*/ 363894 w 578498"/>
              <a:gd name="connsiteY1" fmla="*/ 8 h 429216"/>
              <a:gd name="connsiteX2" fmla="*/ 0 w 578498"/>
              <a:gd name="connsiteY2" fmla="*/ 419885 h 42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8498" h="429216">
                <a:moveTo>
                  <a:pt x="578498" y="429216"/>
                </a:moveTo>
                <a:cubicBezTo>
                  <a:pt x="519404" y="215389"/>
                  <a:pt x="460310" y="1563"/>
                  <a:pt x="363894" y="8"/>
                </a:cubicBezTo>
                <a:cubicBezTo>
                  <a:pt x="267478" y="-1547"/>
                  <a:pt x="133739" y="209169"/>
                  <a:pt x="0" y="419885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 : forme 22">
            <a:extLst>
              <a:ext uri="{FF2B5EF4-FFF2-40B4-BE49-F238E27FC236}">
                <a16:creationId xmlns:a16="http://schemas.microsoft.com/office/drawing/2014/main" id="{573502C6-C070-4BDA-840B-EC3113C9EFAB}"/>
              </a:ext>
            </a:extLst>
          </p:cNvPr>
          <p:cNvSpPr/>
          <p:nvPr/>
        </p:nvSpPr>
        <p:spPr>
          <a:xfrm>
            <a:off x="9512916" y="5505060"/>
            <a:ext cx="578498" cy="387068"/>
          </a:xfrm>
          <a:custGeom>
            <a:avLst/>
            <a:gdLst>
              <a:gd name="connsiteX0" fmla="*/ 578498 w 578498"/>
              <a:gd name="connsiteY0" fmla="*/ 429216 h 429216"/>
              <a:gd name="connsiteX1" fmla="*/ 363894 w 578498"/>
              <a:gd name="connsiteY1" fmla="*/ 8 h 429216"/>
              <a:gd name="connsiteX2" fmla="*/ 0 w 578498"/>
              <a:gd name="connsiteY2" fmla="*/ 419885 h 42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8498" h="429216">
                <a:moveTo>
                  <a:pt x="578498" y="429216"/>
                </a:moveTo>
                <a:cubicBezTo>
                  <a:pt x="519404" y="215389"/>
                  <a:pt x="460310" y="1563"/>
                  <a:pt x="363894" y="8"/>
                </a:cubicBezTo>
                <a:cubicBezTo>
                  <a:pt x="267478" y="-1547"/>
                  <a:pt x="133739" y="209169"/>
                  <a:pt x="0" y="419885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 : forme 23">
            <a:extLst>
              <a:ext uri="{FF2B5EF4-FFF2-40B4-BE49-F238E27FC236}">
                <a16:creationId xmlns:a16="http://schemas.microsoft.com/office/drawing/2014/main" id="{AEB4E86F-E60F-4D38-A450-7E2C716116BE}"/>
              </a:ext>
            </a:extLst>
          </p:cNvPr>
          <p:cNvSpPr/>
          <p:nvPr/>
        </p:nvSpPr>
        <p:spPr>
          <a:xfrm>
            <a:off x="8899607" y="5505060"/>
            <a:ext cx="578498" cy="387068"/>
          </a:xfrm>
          <a:custGeom>
            <a:avLst/>
            <a:gdLst>
              <a:gd name="connsiteX0" fmla="*/ 578498 w 578498"/>
              <a:gd name="connsiteY0" fmla="*/ 429216 h 429216"/>
              <a:gd name="connsiteX1" fmla="*/ 363894 w 578498"/>
              <a:gd name="connsiteY1" fmla="*/ 8 h 429216"/>
              <a:gd name="connsiteX2" fmla="*/ 0 w 578498"/>
              <a:gd name="connsiteY2" fmla="*/ 419885 h 42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8498" h="429216">
                <a:moveTo>
                  <a:pt x="578498" y="429216"/>
                </a:moveTo>
                <a:cubicBezTo>
                  <a:pt x="519404" y="215389"/>
                  <a:pt x="460310" y="1563"/>
                  <a:pt x="363894" y="8"/>
                </a:cubicBezTo>
                <a:cubicBezTo>
                  <a:pt x="267478" y="-1547"/>
                  <a:pt x="133739" y="209169"/>
                  <a:pt x="0" y="419885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A44AD176-1C9D-4884-B133-C046F8F852DE}"/>
              </a:ext>
            </a:extLst>
          </p:cNvPr>
          <p:cNvSpPr/>
          <p:nvPr/>
        </p:nvSpPr>
        <p:spPr>
          <a:xfrm>
            <a:off x="8303704" y="5505060"/>
            <a:ext cx="578498" cy="387068"/>
          </a:xfrm>
          <a:custGeom>
            <a:avLst/>
            <a:gdLst>
              <a:gd name="connsiteX0" fmla="*/ 578498 w 578498"/>
              <a:gd name="connsiteY0" fmla="*/ 429216 h 429216"/>
              <a:gd name="connsiteX1" fmla="*/ 363894 w 578498"/>
              <a:gd name="connsiteY1" fmla="*/ 8 h 429216"/>
              <a:gd name="connsiteX2" fmla="*/ 0 w 578498"/>
              <a:gd name="connsiteY2" fmla="*/ 419885 h 42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8498" h="429216">
                <a:moveTo>
                  <a:pt x="578498" y="429216"/>
                </a:moveTo>
                <a:cubicBezTo>
                  <a:pt x="519404" y="215389"/>
                  <a:pt x="460310" y="1563"/>
                  <a:pt x="363894" y="8"/>
                </a:cubicBezTo>
                <a:cubicBezTo>
                  <a:pt x="267478" y="-1547"/>
                  <a:pt x="133739" y="209169"/>
                  <a:pt x="0" y="419885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B5C6FA4-B95D-484E-9260-41731753F205}"/>
              </a:ext>
            </a:extLst>
          </p:cNvPr>
          <p:cNvSpPr txBox="1"/>
          <p:nvPr/>
        </p:nvSpPr>
        <p:spPr>
          <a:xfrm>
            <a:off x="473677" y="4549779"/>
            <a:ext cx="7598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J’ai reculé de 4 cases sur la file numérique</a:t>
            </a:r>
          </a:p>
          <a:p>
            <a:pPr algn="ctr"/>
            <a:r>
              <a:rPr lang="fr-FR" sz="3200" b="1" dirty="0"/>
              <a:t>Je n’ai plus que </a:t>
            </a:r>
            <a:r>
              <a:rPr lang="fr-FR" sz="3200" b="1" dirty="0">
                <a:solidFill>
                  <a:srgbClr val="FF0000"/>
                </a:solidFill>
              </a:rPr>
              <a:t>1</a:t>
            </a:r>
            <a:r>
              <a:rPr lang="fr-FR" sz="3200" b="1" dirty="0"/>
              <a:t>4 cartes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7704E22-E817-41DE-B9C8-146BFEADF58B}"/>
              </a:ext>
            </a:extLst>
          </p:cNvPr>
          <p:cNvSpPr txBox="1"/>
          <p:nvPr/>
        </p:nvSpPr>
        <p:spPr>
          <a:xfrm>
            <a:off x="10266540" y="5104950"/>
            <a:ext cx="517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A0C2EF9-AE12-4280-A24F-6A4841C2FE88}"/>
              </a:ext>
            </a:extLst>
          </p:cNvPr>
          <p:cNvSpPr txBox="1"/>
          <p:nvPr/>
        </p:nvSpPr>
        <p:spPr>
          <a:xfrm>
            <a:off x="9608732" y="5104950"/>
            <a:ext cx="517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EE45218-3F13-432A-89DE-AB56A67DFF1F}"/>
              </a:ext>
            </a:extLst>
          </p:cNvPr>
          <p:cNvSpPr txBox="1"/>
          <p:nvPr/>
        </p:nvSpPr>
        <p:spPr>
          <a:xfrm>
            <a:off x="9007623" y="5098429"/>
            <a:ext cx="517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9BC703B-48E8-4A4B-B756-CB0AD70B8D27}"/>
              </a:ext>
            </a:extLst>
          </p:cNvPr>
          <p:cNvSpPr txBox="1"/>
          <p:nvPr/>
        </p:nvSpPr>
        <p:spPr>
          <a:xfrm>
            <a:off x="8398979" y="5104950"/>
            <a:ext cx="517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5A8BB30D-6BBA-44BA-B3D7-41143DD7B33F}"/>
              </a:ext>
            </a:extLst>
          </p:cNvPr>
          <p:cNvSpPr txBox="1"/>
          <p:nvPr/>
        </p:nvSpPr>
        <p:spPr>
          <a:xfrm>
            <a:off x="4871572" y="3002744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/>
              <a:t>4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8726694-F7E5-4905-A718-08A43431908C}"/>
              </a:ext>
            </a:extLst>
          </p:cNvPr>
          <p:cNvSpPr txBox="1"/>
          <p:nvPr/>
        </p:nvSpPr>
        <p:spPr>
          <a:xfrm>
            <a:off x="11228437" y="1186720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1</a:t>
            </a:r>
            <a:r>
              <a:rPr lang="fr-FR" sz="4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399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0" grpId="0"/>
      <p:bldP spid="22" grpId="0" animBg="1"/>
      <p:bldP spid="23" grpId="0" animBg="1"/>
      <p:bldP spid="24" grpId="0" animBg="1"/>
      <p:bldP spid="25" grpId="0" animBg="1"/>
      <p:bldP spid="2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040F40F1-C798-4097-B108-8336A8D9D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" name="Image 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97D54B7D-04A5-41E1-9F0D-6D0842B7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D42265F-C3E1-4F55-9C53-DD079C9D4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1FF4F925-5510-4CE8-A2CE-12AD7FE10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220B7C32-D72E-4584-B99B-A1A31D8BC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Image 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EFCBDCD8-2F94-4A47-8C0A-01B36978C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34DFB52-A035-4E2E-86AA-B1F172F88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E00C4C47-108F-4EF6-84DD-02D064FAB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 9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36DA80D-6842-4BFC-9176-88F079719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7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 10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95050F52-661B-4782-81F6-A75336D20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572" y="508672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Image 11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9A4B09D4-9918-4C71-A850-ADFE7EAA3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3" name="Image 12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C273D3B8-BB61-4E20-A148-E109EA4D5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Image 13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A5C0EE38-3EBE-4AEB-B5A8-59213DDBB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Image 14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47441F83-C383-40FC-AFFD-E73FCF623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Image 15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D7738664-A949-405E-85AC-C3194F38D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 16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F2A72171-FEDC-4DF3-A800-FA76404CC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 17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A9328CEB-DA72-4995-873C-E1E6C1D14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1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 18" descr="Une image contenant clipart&#10;&#10;Description générée avec un niveau de confiance élevé">
            <a:extLst>
              <a:ext uri="{FF2B5EF4-FFF2-40B4-BE49-F238E27FC236}">
                <a16:creationId xmlns:a16="http://schemas.microsoft.com/office/drawing/2014/main" id="{1B128866-7201-40CB-8BB6-45C1726D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972" y="2481018"/>
            <a:ext cx="898425" cy="18959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0" name="Signe de multiplication 19">
            <a:extLst>
              <a:ext uri="{FF2B5EF4-FFF2-40B4-BE49-F238E27FC236}">
                <a16:creationId xmlns:a16="http://schemas.microsoft.com/office/drawing/2014/main" id="{C530C83C-0073-4E31-837B-508A92D22F14}"/>
              </a:ext>
            </a:extLst>
          </p:cNvPr>
          <p:cNvSpPr/>
          <p:nvPr/>
        </p:nvSpPr>
        <p:spPr>
          <a:xfrm>
            <a:off x="7762513" y="2701212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Signe de multiplication 23">
            <a:extLst>
              <a:ext uri="{FF2B5EF4-FFF2-40B4-BE49-F238E27FC236}">
                <a16:creationId xmlns:a16="http://schemas.microsoft.com/office/drawing/2014/main" id="{6570206F-D326-4A78-9A0C-D87F7D02F483}"/>
              </a:ext>
            </a:extLst>
          </p:cNvPr>
          <p:cNvSpPr/>
          <p:nvPr/>
        </p:nvSpPr>
        <p:spPr>
          <a:xfrm>
            <a:off x="6702991" y="2701212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Signe de multiplication 24">
            <a:extLst>
              <a:ext uri="{FF2B5EF4-FFF2-40B4-BE49-F238E27FC236}">
                <a16:creationId xmlns:a16="http://schemas.microsoft.com/office/drawing/2014/main" id="{6EDC628D-C81B-428A-B758-382082B29290}"/>
              </a:ext>
            </a:extLst>
          </p:cNvPr>
          <p:cNvSpPr/>
          <p:nvPr/>
        </p:nvSpPr>
        <p:spPr>
          <a:xfrm>
            <a:off x="5643469" y="2701212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Signe de multiplication 25">
            <a:extLst>
              <a:ext uri="{FF2B5EF4-FFF2-40B4-BE49-F238E27FC236}">
                <a16:creationId xmlns:a16="http://schemas.microsoft.com/office/drawing/2014/main" id="{38995099-C5A7-4FB7-80F5-59E5D63E3BEC}"/>
              </a:ext>
            </a:extLst>
          </p:cNvPr>
          <p:cNvSpPr/>
          <p:nvPr/>
        </p:nvSpPr>
        <p:spPr>
          <a:xfrm>
            <a:off x="4583947" y="2701212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191A573-DCDB-4500-9A5D-DEEAF70F6DF0}"/>
              </a:ext>
            </a:extLst>
          </p:cNvPr>
          <p:cNvSpPr txBox="1"/>
          <p:nvPr/>
        </p:nvSpPr>
        <p:spPr>
          <a:xfrm>
            <a:off x="646083" y="4685149"/>
            <a:ext cx="106159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J’ai retiré 4 images du groupe de 8</a:t>
            </a:r>
          </a:p>
          <a:p>
            <a:pPr algn="ctr"/>
            <a:r>
              <a:rPr lang="fr-FR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6000" dirty="0">
                <a:latin typeface="Arial" panose="020B0604020202020204" pitchFamily="34" charset="0"/>
                <a:cs typeface="Arial" panose="020B0604020202020204" pitchFamily="34" charset="0"/>
              </a:rPr>
              <a:t>8 – 4 = </a:t>
            </a:r>
            <a:r>
              <a:rPr lang="fr-FR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6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F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78F9040-B32C-40EF-A1AD-756CB0A5B99B}"/>
              </a:ext>
            </a:extLst>
          </p:cNvPr>
          <p:cNvSpPr txBox="1"/>
          <p:nvPr/>
        </p:nvSpPr>
        <p:spPr>
          <a:xfrm>
            <a:off x="9265299" y="3075057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/>
              <a:t>8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A55EF01-0A71-4B9F-8B39-A6A438F809BB}"/>
              </a:ext>
            </a:extLst>
          </p:cNvPr>
          <p:cNvSpPr txBox="1"/>
          <p:nvPr/>
        </p:nvSpPr>
        <p:spPr>
          <a:xfrm>
            <a:off x="11256397" y="1255111"/>
            <a:ext cx="742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1</a:t>
            </a:r>
            <a:r>
              <a:rPr lang="fr-FR" sz="4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938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D3674-A005-4927-8BB1-200B55191FDB}"/>
              </a:ext>
            </a:extLst>
          </p:cNvPr>
          <p:cNvSpPr txBox="1">
            <a:spLocks/>
          </p:cNvSpPr>
          <p:nvPr/>
        </p:nvSpPr>
        <p:spPr>
          <a:xfrm>
            <a:off x="1113182" y="1368854"/>
            <a:ext cx="9849016" cy="31395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600" b="1" dirty="0"/>
              <a:t>Soustraire </a:t>
            </a:r>
            <a:br>
              <a:rPr lang="fr-FR" sz="6600" b="1" dirty="0"/>
            </a:br>
            <a:r>
              <a:rPr lang="fr-FR" sz="6600" b="1" dirty="0"/>
              <a:t>un grand nombre à 1 chiffre </a:t>
            </a:r>
            <a:br>
              <a:rPr lang="fr-FR" sz="6600" b="1" dirty="0"/>
            </a:br>
            <a:r>
              <a:rPr lang="fr-FR" sz="6600" b="1" dirty="0"/>
              <a:t>d’un nombre à 2 chiffres</a:t>
            </a:r>
          </a:p>
        </p:txBody>
      </p:sp>
    </p:spTree>
    <p:extLst>
      <p:ext uri="{BB962C8B-B14F-4D97-AF65-F5344CB8AC3E}">
        <p14:creationId xmlns:p14="http://schemas.microsoft.com/office/powerpoint/2010/main" val="21093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CD16DFD-D1AE-4AEA-A26D-145D8020D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3A06120-FBA8-4E3C-93F8-30C72B29AD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68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1F4140D0-E271-47AD-BE6F-68CB460EC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92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75C79A3-235D-4777-A4B0-443456411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478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38B15DD2-7FB7-4168-8B8C-02F08CE8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3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637D69D-5899-4D7D-84B4-4322EFDF8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575" y="810930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171C01CF-1C06-4B5C-8641-BEE614F7E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605" y="807831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9" name="Image 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4DFD21D-E549-46DE-BF82-3687A9677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23" y="817778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95C064C0-860A-48EC-B0C6-E3F9BA75E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139" y="804560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9E05AC4-2CB7-4516-9F31-F3981973C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490" y="804560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5E8F68D-711D-4495-B6DA-7DDCDB67C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67" y="1742253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3" name="Image 1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8ECA052-2629-4FDD-874F-197DD6422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2" y="1742253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74CB6C0-3B28-4BF2-865F-43C99DB44872}"/>
              </a:ext>
            </a:extLst>
          </p:cNvPr>
          <p:cNvSpPr txBox="1"/>
          <p:nvPr/>
        </p:nvSpPr>
        <p:spPr>
          <a:xfrm>
            <a:off x="869066" y="3536722"/>
            <a:ext cx="10453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Il y a </a:t>
            </a:r>
            <a:r>
              <a:rPr lang="fr-FR" sz="3200" dirty="0">
                <a:solidFill>
                  <a:srgbClr val="FF0000"/>
                </a:solidFill>
              </a:rPr>
              <a:t>1</a:t>
            </a:r>
            <a:r>
              <a:rPr lang="fr-FR" sz="3200" dirty="0"/>
              <a:t>8 canards dans la mare… </a:t>
            </a:r>
          </a:p>
          <a:p>
            <a:pPr algn="ctr"/>
            <a:r>
              <a:rPr lang="fr-FR" sz="3200" dirty="0"/>
              <a:t>5 d’entre eux quittent la mare.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5B2A423-21EB-4F4D-851E-738CDBA85E56}"/>
              </a:ext>
            </a:extLst>
          </p:cNvPr>
          <p:cNvSpPr txBox="1"/>
          <p:nvPr/>
        </p:nvSpPr>
        <p:spPr>
          <a:xfrm>
            <a:off x="3919769" y="5408479"/>
            <a:ext cx="4778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1</a:t>
            </a:r>
            <a:r>
              <a:rPr lang="fr-FR" sz="3200" dirty="0"/>
              <a:t>8 – 5, il reste 13 images</a:t>
            </a:r>
          </a:p>
        </p:txBody>
      </p:sp>
      <p:pic>
        <p:nvPicPr>
          <p:cNvPr id="16" name="Image 1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247DAAAB-78F4-4EBC-B0F1-06457FC63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839" y="1764521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7" name="Image 1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F05A70D-D4A9-4D85-B6EF-1544DC79E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504" y="1749750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8" name="Image 1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1863514-8C5B-4836-9D17-55B3EC775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452" y="1756999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9" name="Image 1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F5BD93B6-D9A5-4C0E-BED3-3E1AC5674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70" y="176623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20" name="Image 1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EC7A834-32FC-4869-A83A-85C3619E0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489" y="17594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21" name="Image 2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29B28727-14DD-4E9C-8D01-06A409031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806" y="17594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22" name="Signe de multiplication 21">
            <a:extLst>
              <a:ext uri="{FF2B5EF4-FFF2-40B4-BE49-F238E27FC236}">
                <a16:creationId xmlns:a16="http://schemas.microsoft.com/office/drawing/2014/main" id="{ED51C37D-915F-4EB9-A596-26A7D641CE9D}"/>
              </a:ext>
            </a:extLst>
          </p:cNvPr>
          <p:cNvSpPr/>
          <p:nvPr/>
        </p:nvSpPr>
        <p:spPr>
          <a:xfrm>
            <a:off x="7289426" y="1518508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Signe de multiplication 22">
            <a:extLst>
              <a:ext uri="{FF2B5EF4-FFF2-40B4-BE49-F238E27FC236}">
                <a16:creationId xmlns:a16="http://schemas.microsoft.com/office/drawing/2014/main" id="{5CA3CA40-72D2-483D-84BD-A229F8DEAF97}"/>
              </a:ext>
            </a:extLst>
          </p:cNvPr>
          <p:cNvSpPr/>
          <p:nvPr/>
        </p:nvSpPr>
        <p:spPr>
          <a:xfrm>
            <a:off x="6230232" y="1518508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Signe de multiplication 23">
            <a:extLst>
              <a:ext uri="{FF2B5EF4-FFF2-40B4-BE49-F238E27FC236}">
                <a16:creationId xmlns:a16="http://schemas.microsoft.com/office/drawing/2014/main" id="{40B37A6A-F548-419D-A544-926115238D5A}"/>
              </a:ext>
            </a:extLst>
          </p:cNvPr>
          <p:cNvSpPr/>
          <p:nvPr/>
        </p:nvSpPr>
        <p:spPr>
          <a:xfrm>
            <a:off x="8399685" y="1518508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Signe de multiplication 24">
            <a:extLst>
              <a:ext uri="{FF2B5EF4-FFF2-40B4-BE49-F238E27FC236}">
                <a16:creationId xmlns:a16="http://schemas.microsoft.com/office/drawing/2014/main" id="{C3794869-4D12-4CBF-AD05-6792C22B5900}"/>
              </a:ext>
            </a:extLst>
          </p:cNvPr>
          <p:cNvSpPr/>
          <p:nvPr/>
        </p:nvSpPr>
        <p:spPr>
          <a:xfrm>
            <a:off x="10494786" y="553593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Signe de multiplication 25">
            <a:extLst>
              <a:ext uri="{FF2B5EF4-FFF2-40B4-BE49-F238E27FC236}">
                <a16:creationId xmlns:a16="http://schemas.microsoft.com/office/drawing/2014/main" id="{64CABF00-BE56-4E6D-A85E-FC963B2CC119}"/>
              </a:ext>
            </a:extLst>
          </p:cNvPr>
          <p:cNvSpPr/>
          <p:nvPr/>
        </p:nvSpPr>
        <p:spPr>
          <a:xfrm>
            <a:off x="9413141" y="553593"/>
            <a:ext cx="1502786" cy="13669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E60A0BC-EBA0-409E-8AE7-E42E1A8F872E}"/>
              </a:ext>
            </a:extLst>
          </p:cNvPr>
          <p:cNvSpPr txBox="1"/>
          <p:nvPr/>
        </p:nvSpPr>
        <p:spPr>
          <a:xfrm>
            <a:off x="350982" y="3050482"/>
            <a:ext cx="562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1 ) Compte le nombre d’images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5657B6A-2932-4ED5-A097-691C99200CD8}"/>
              </a:ext>
            </a:extLst>
          </p:cNvPr>
          <p:cNvSpPr txBox="1"/>
          <p:nvPr/>
        </p:nvSpPr>
        <p:spPr>
          <a:xfrm>
            <a:off x="350982" y="4745445"/>
            <a:ext cx="10136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2 ) Quelle opération doit-on écrire ? Puis compte le nombre d’images restantes.</a:t>
            </a:r>
          </a:p>
        </p:txBody>
      </p:sp>
    </p:spTree>
    <p:extLst>
      <p:ext uri="{BB962C8B-B14F-4D97-AF65-F5344CB8AC3E}">
        <p14:creationId xmlns:p14="http://schemas.microsoft.com/office/powerpoint/2010/main" val="341902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 animBg="1"/>
      <p:bldP spid="23" grpId="0" animBg="1"/>
      <p:bldP spid="24" grpId="0" animBg="1"/>
      <p:bldP spid="25" grpId="0" animBg="1"/>
      <p:bldP spid="26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085626A-3D53-4C31-9E12-ADDCEFF0F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85E6A5F-7F75-4301-A5CA-6CFED0F4A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68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686E13C-021D-49A4-96F0-29A40E97E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92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038C23F-74AF-4D3A-9EFA-62F9B5081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478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2844DDAF-B515-4534-A263-73DFCC3A5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33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409CF7F-564D-4020-8D3F-FD62E468D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3" y="17763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FD8D4EB-3935-40FC-8C1B-2DB12F391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68" y="17763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9" name="Image 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778EF17-1139-4748-9DB2-7C1ED9235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923" y="17763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4A36FA8D-5618-4841-B77B-F6AFA9896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478" y="17763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A83EADB-0A26-4004-9D19-019F4AFD2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33" y="1776305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F47BCCF-792F-4014-A04B-413B8DD64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09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3" name="Image 1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38CC7B18-1297-4EA5-A381-EE248F9B69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39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D487DCC9-7671-4468-A6E3-F8E07BDB89BB}"/>
              </a:ext>
            </a:extLst>
          </p:cNvPr>
          <p:cNvSpPr/>
          <p:nvPr/>
        </p:nvSpPr>
        <p:spPr>
          <a:xfrm>
            <a:off x="522922" y="1724520"/>
            <a:ext cx="1032099" cy="9750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220349EB-4D2C-43C8-8E2F-DD87939DBA5F}"/>
              </a:ext>
            </a:extLst>
          </p:cNvPr>
          <p:cNvSpPr/>
          <p:nvPr/>
        </p:nvSpPr>
        <p:spPr>
          <a:xfrm>
            <a:off x="1555020" y="1724520"/>
            <a:ext cx="1032099" cy="9750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igne de multiplication 15">
            <a:extLst>
              <a:ext uri="{FF2B5EF4-FFF2-40B4-BE49-F238E27FC236}">
                <a16:creationId xmlns:a16="http://schemas.microsoft.com/office/drawing/2014/main" id="{27595810-FE42-468F-BA1A-295A1A3C5759}"/>
              </a:ext>
            </a:extLst>
          </p:cNvPr>
          <p:cNvSpPr/>
          <p:nvPr/>
        </p:nvSpPr>
        <p:spPr>
          <a:xfrm>
            <a:off x="2605559" y="1724519"/>
            <a:ext cx="1032099" cy="9750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Signe de multiplication 16">
            <a:extLst>
              <a:ext uri="{FF2B5EF4-FFF2-40B4-BE49-F238E27FC236}">
                <a16:creationId xmlns:a16="http://schemas.microsoft.com/office/drawing/2014/main" id="{7168C0ED-58EB-4AE8-9627-148626EC9E60}"/>
              </a:ext>
            </a:extLst>
          </p:cNvPr>
          <p:cNvSpPr/>
          <p:nvPr/>
        </p:nvSpPr>
        <p:spPr>
          <a:xfrm>
            <a:off x="3628437" y="1677726"/>
            <a:ext cx="1032099" cy="9750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Signe de multiplication 17">
            <a:extLst>
              <a:ext uri="{FF2B5EF4-FFF2-40B4-BE49-F238E27FC236}">
                <a16:creationId xmlns:a16="http://schemas.microsoft.com/office/drawing/2014/main" id="{D09E4DB6-B5ED-492E-87CC-82DD8B46F043}"/>
              </a:ext>
            </a:extLst>
          </p:cNvPr>
          <p:cNvSpPr/>
          <p:nvPr/>
        </p:nvSpPr>
        <p:spPr>
          <a:xfrm>
            <a:off x="4699448" y="1724519"/>
            <a:ext cx="1032099" cy="9750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5151C24-37D0-46E6-BD6B-6BA02566D9BC}"/>
              </a:ext>
            </a:extLst>
          </p:cNvPr>
          <p:cNvSpPr txBox="1"/>
          <p:nvPr/>
        </p:nvSpPr>
        <p:spPr>
          <a:xfrm>
            <a:off x="522922" y="4002147"/>
            <a:ext cx="10453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On ne peut pas retirer 5 de 3, on va donc retirer 5 de 10.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980D893-9FF2-4EF4-B5A9-9B448917E3F3}"/>
              </a:ext>
            </a:extLst>
          </p:cNvPr>
          <p:cNvSpPr txBox="1"/>
          <p:nvPr/>
        </p:nvSpPr>
        <p:spPr>
          <a:xfrm>
            <a:off x="341652" y="3414318"/>
            <a:ext cx="8988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1 ) Comment procéder pour retirer 5 images sur les 13.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F0AD0F6-2E67-4EB0-B820-E814A6000C1F}"/>
              </a:ext>
            </a:extLst>
          </p:cNvPr>
          <p:cNvSpPr txBox="1"/>
          <p:nvPr/>
        </p:nvSpPr>
        <p:spPr>
          <a:xfrm>
            <a:off x="423748" y="4692241"/>
            <a:ext cx="10453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Il nous reste 5 et 3, donc 8 canards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F42ADAB-15C5-48F1-9A02-FD3BA6426FC8}"/>
              </a:ext>
            </a:extLst>
          </p:cNvPr>
          <p:cNvSpPr txBox="1"/>
          <p:nvPr/>
        </p:nvSpPr>
        <p:spPr>
          <a:xfrm>
            <a:off x="4261359" y="5382335"/>
            <a:ext cx="2940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1</a:t>
            </a:r>
            <a:r>
              <a:rPr lang="fr-FR" sz="5400" dirty="0"/>
              <a:t>3 – 5 = 8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67A3298-50A2-4A26-B861-2EAFD47A00D6}"/>
              </a:ext>
            </a:extLst>
          </p:cNvPr>
          <p:cNvSpPr txBox="1"/>
          <p:nvPr/>
        </p:nvSpPr>
        <p:spPr>
          <a:xfrm>
            <a:off x="2664661" y="2721366"/>
            <a:ext cx="942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F0000"/>
                </a:solidFill>
              </a:rPr>
              <a:t>1</a:t>
            </a:r>
            <a:r>
              <a:rPr lang="fr-FR" sz="3600" dirty="0"/>
              <a:t>0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3062065-C6ED-437D-B7E6-01442C894A27}"/>
              </a:ext>
            </a:extLst>
          </p:cNvPr>
          <p:cNvSpPr txBox="1"/>
          <p:nvPr/>
        </p:nvSpPr>
        <p:spPr>
          <a:xfrm>
            <a:off x="7645504" y="1950067"/>
            <a:ext cx="942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3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F630630-4296-48D2-98FF-1D77F56D8A2B}"/>
              </a:ext>
            </a:extLst>
          </p:cNvPr>
          <p:cNvSpPr/>
          <p:nvPr/>
        </p:nvSpPr>
        <p:spPr>
          <a:xfrm>
            <a:off x="341652" y="754463"/>
            <a:ext cx="5657932" cy="975049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DC35714-1CAD-4422-A5A3-27853609B798}"/>
              </a:ext>
            </a:extLst>
          </p:cNvPr>
          <p:cNvSpPr/>
          <p:nvPr/>
        </p:nvSpPr>
        <p:spPr>
          <a:xfrm>
            <a:off x="6790062" y="674730"/>
            <a:ext cx="3594909" cy="122871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4FFE62E-1802-44BB-A879-D3585F3ABA18}"/>
              </a:ext>
            </a:extLst>
          </p:cNvPr>
          <p:cNvSpPr txBox="1"/>
          <p:nvPr/>
        </p:nvSpPr>
        <p:spPr>
          <a:xfrm>
            <a:off x="6010559" y="229169"/>
            <a:ext cx="55307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n>
                  <a:solidFill>
                    <a:srgbClr val="0070C0"/>
                  </a:solidFill>
                </a:ln>
              </a:rPr>
              <a:t>5</a:t>
            </a:r>
          </a:p>
        </p:txBody>
      </p:sp>
      <p:pic>
        <p:nvPicPr>
          <p:cNvPr id="28" name="Image 2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973F0513-6B1A-401C-A70E-178A872D0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988" y="806246"/>
            <a:ext cx="1032099" cy="87148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45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3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165</Words>
  <Application>Microsoft Office PowerPoint</Application>
  <PresentationFormat>Grand écran</PresentationFormat>
  <Paragraphs>50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Soustraire  un petit nombre à 1 chiffre  d’un nombre à 2 chiffres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Soustraire  un nombre à 1 chiffre  d’un nombre à 2 chiffres</dc:title>
  <dc:creator>Véronique Lacour</dc:creator>
  <cp:lastModifiedBy>Véronique Lacour</cp:lastModifiedBy>
  <cp:revision>7</cp:revision>
  <dcterms:created xsi:type="dcterms:W3CDTF">2018-05-04T12:48:33Z</dcterms:created>
  <dcterms:modified xsi:type="dcterms:W3CDTF">2018-06-06T11:52:24Z</dcterms:modified>
</cp:coreProperties>
</file>