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59675" cy="10691813"/>
  <p:notesSz cx="6865938" cy="9540875"/>
  <p:defaultTextStyle>
    <a:defPPr>
      <a:defRPr lang="fr-FR"/>
    </a:defPPr>
    <a:lvl1pPr marL="0" algn="l" defTabSz="1042866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1pPr>
    <a:lvl2pPr marL="521434" algn="l" defTabSz="1042866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2pPr>
    <a:lvl3pPr marL="1042866" algn="l" defTabSz="1042866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3pPr>
    <a:lvl4pPr marL="1564300" algn="l" defTabSz="1042866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4pPr>
    <a:lvl5pPr marL="2085732" algn="l" defTabSz="1042866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5pPr>
    <a:lvl6pPr marL="2607166" algn="l" defTabSz="1042866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6pPr>
    <a:lvl7pPr marL="3128600" algn="l" defTabSz="1042866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7pPr>
    <a:lvl8pPr marL="3650032" algn="l" defTabSz="1042866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8pPr>
    <a:lvl9pPr marL="4171466" algn="l" defTabSz="1042866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CD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772" y="102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977" y="3321394"/>
            <a:ext cx="6425724" cy="229181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8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0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2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4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09/08/2018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52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09/08/2018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80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0573" y="571717"/>
            <a:ext cx="1275695" cy="12161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489" y="571717"/>
            <a:ext cx="3701091" cy="121619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09/08/2018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4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09/08/2018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88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163" y="6870480"/>
            <a:ext cx="6425724" cy="212351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163" y="4531648"/>
            <a:ext cx="6425724" cy="233883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4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6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8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00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2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4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60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09/08/2018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20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488" y="3326343"/>
            <a:ext cx="2488393" cy="940731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7876" y="3326343"/>
            <a:ext cx="2488393" cy="940731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09/08/2018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98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984" y="428169"/>
            <a:ext cx="6803708" cy="178196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7985" y="2393283"/>
            <a:ext cx="3340169" cy="99740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006" indent="0">
              <a:buNone/>
              <a:defRPr sz="2200" b="1"/>
            </a:lvl2pPr>
            <a:lvl3pPr marL="1004011" indent="0">
              <a:buNone/>
              <a:defRPr sz="2000" b="1"/>
            </a:lvl3pPr>
            <a:lvl4pPr marL="1506017" indent="0">
              <a:buNone/>
              <a:defRPr sz="1800" b="1"/>
            </a:lvl4pPr>
            <a:lvl5pPr marL="2008022" indent="0">
              <a:buNone/>
              <a:defRPr sz="1800" b="1"/>
            </a:lvl5pPr>
            <a:lvl6pPr marL="2510028" indent="0">
              <a:buNone/>
              <a:defRPr sz="1800" b="1"/>
            </a:lvl6pPr>
            <a:lvl7pPr marL="3012034" indent="0">
              <a:buNone/>
              <a:defRPr sz="1800" b="1"/>
            </a:lvl7pPr>
            <a:lvl8pPr marL="3514039" indent="0">
              <a:buNone/>
              <a:defRPr sz="1800" b="1"/>
            </a:lvl8pPr>
            <a:lvl9pPr marL="4016045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985" y="3390690"/>
            <a:ext cx="3340169" cy="616016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0211" y="2393283"/>
            <a:ext cx="3341482" cy="99740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006" indent="0">
              <a:buNone/>
              <a:defRPr sz="2200" b="1"/>
            </a:lvl2pPr>
            <a:lvl3pPr marL="1004011" indent="0">
              <a:buNone/>
              <a:defRPr sz="2000" b="1"/>
            </a:lvl3pPr>
            <a:lvl4pPr marL="1506017" indent="0">
              <a:buNone/>
              <a:defRPr sz="1800" b="1"/>
            </a:lvl4pPr>
            <a:lvl5pPr marL="2008022" indent="0">
              <a:buNone/>
              <a:defRPr sz="1800" b="1"/>
            </a:lvl5pPr>
            <a:lvl6pPr marL="2510028" indent="0">
              <a:buNone/>
              <a:defRPr sz="1800" b="1"/>
            </a:lvl6pPr>
            <a:lvl7pPr marL="3012034" indent="0">
              <a:buNone/>
              <a:defRPr sz="1800" b="1"/>
            </a:lvl7pPr>
            <a:lvl8pPr marL="3514039" indent="0">
              <a:buNone/>
              <a:defRPr sz="1800" b="1"/>
            </a:lvl8pPr>
            <a:lvl9pPr marL="4016045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0211" y="3390690"/>
            <a:ext cx="3341482" cy="616016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09/08/2018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49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09/08/2018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58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09/08/2018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64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984" y="425693"/>
            <a:ext cx="2487082" cy="181166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5623" y="425694"/>
            <a:ext cx="4226069" cy="912516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7984" y="2237362"/>
            <a:ext cx="2487082" cy="7313498"/>
          </a:xfrm>
        </p:spPr>
        <p:txBody>
          <a:bodyPr/>
          <a:lstStyle>
            <a:lvl1pPr marL="0" indent="0">
              <a:buNone/>
              <a:defRPr sz="1500"/>
            </a:lvl1pPr>
            <a:lvl2pPr marL="502006" indent="0">
              <a:buNone/>
              <a:defRPr sz="1300"/>
            </a:lvl2pPr>
            <a:lvl3pPr marL="1004011" indent="0">
              <a:buNone/>
              <a:defRPr sz="1100"/>
            </a:lvl3pPr>
            <a:lvl4pPr marL="1506017" indent="0">
              <a:buNone/>
              <a:defRPr sz="1000"/>
            </a:lvl4pPr>
            <a:lvl5pPr marL="2008022" indent="0">
              <a:buNone/>
              <a:defRPr sz="1000"/>
            </a:lvl5pPr>
            <a:lvl6pPr marL="2510028" indent="0">
              <a:buNone/>
              <a:defRPr sz="1000"/>
            </a:lvl6pPr>
            <a:lvl7pPr marL="3012034" indent="0">
              <a:buNone/>
              <a:defRPr sz="1000"/>
            </a:lvl7pPr>
            <a:lvl8pPr marL="3514039" indent="0">
              <a:buNone/>
              <a:defRPr sz="1000"/>
            </a:lvl8pPr>
            <a:lvl9pPr marL="4016045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09/08/2018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19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749" y="7484271"/>
            <a:ext cx="4535805" cy="88356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500"/>
            </a:lvl1pPr>
            <a:lvl2pPr marL="502006" indent="0">
              <a:buNone/>
              <a:defRPr sz="3100"/>
            </a:lvl2pPr>
            <a:lvl3pPr marL="1004011" indent="0">
              <a:buNone/>
              <a:defRPr sz="2600"/>
            </a:lvl3pPr>
            <a:lvl4pPr marL="1506017" indent="0">
              <a:buNone/>
              <a:defRPr sz="2200"/>
            </a:lvl4pPr>
            <a:lvl5pPr marL="2008022" indent="0">
              <a:buNone/>
              <a:defRPr sz="2200"/>
            </a:lvl5pPr>
            <a:lvl6pPr marL="2510028" indent="0">
              <a:buNone/>
              <a:defRPr sz="2200"/>
            </a:lvl6pPr>
            <a:lvl7pPr marL="3012034" indent="0">
              <a:buNone/>
              <a:defRPr sz="2200"/>
            </a:lvl7pPr>
            <a:lvl8pPr marL="3514039" indent="0">
              <a:buNone/>
              <a:defRPr sz="2200"/>
            </a:lvl8pPr>
            <a:lvl9pPr marL="4016045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1749" y="8367831"/>
            <a:ext cx="4535805" cy="1254802"/>
          </a:xfrm>
        </p:spPr>
        <p:txBody>
          <a:bodyPr/>
          <a:lstStyle>
            <a:lvl1pPr marL="0" indent="0">
              <a:buNone/>
              <a:defRPr sz="1500"/>
            </a:lvl1pPr>
            <a:lvl2pPr marL="502006" indent="0">
              <a:buNone/>
              <a:defRPr sz="1300"/>
            </a:lvl2pPr>
            <a:lvl3pPr marL="1004011" indent="0">
              <a:buNone/>
              <a:defRPr sz="1100"/>
            </a:lvl3pPr>
            <a:lvl4pPr marL="1506017" indent="0">
              <a:buNone/>
              <a:defRPr sz="1000"/>
            </a:lvl4pPr>
            <a:lvl5pPr marL="2008022" indent="0">
              <a:buNone/>
              <a:defRPr sz="1000"/>
            </a:lvl5pPr>
            <a:lvl6pPr marL="2510028" indent="0">
              <a:buNone/>
              <a:defRPr sz="1000"/>
            </a:lvl6pPr>
            <a:lvl7pPr marL="3012034" indent="0">
              <a:buNone/>
              <a:defRPr sz="1000"/>
            </a:lvl7pPr>
            <a:lvl8pPr marL="3514039" indent="0">
              <a:buNone/>
              <a:defRPr sz="1000"/>
            </a:lvl8pPr>
            <a:lvl9pPr marL="4016045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09/08/2018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7984" y="428169"/>
            <a:ext cx="6803708" cy="1781968"/>
          </a:xfrm>
          <a:prstGeom prst="rect">
            <a:avLst/>
          </a:prstGeom>
        </p:spPr>
        <p:txBody>
          <a:bodyPr vert="horz" lIns="100401" tIns="50201" rIns="100401" bIns="50201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7984" y="2494759"/>
            <a:ext cx="6803708" cy="7056102"/>
          </a:xfrm>
          <a:prstGeom prst="rect">
            <a:avLst/>
          </a:prstGeom>
        </p:spPr>
        <p:txBody>
          <a:bodyPr vert="horz" lIns="100401" tIns="50201" rIns="100401" bIns="50201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7984" y="9909728"/>
            <a:ext cx="1763924" cy="569240"/>
          </a:xfrm>
          <a:prstGeom prst="rect">
            <a:avLst/>
          </a:prstGeom>
        </p:spPr>
        <p:txBody>
          <a:bodyPr vert="horz" lIns="100401" tIns="50201" rIns="100401" bIns="5020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04BD-B7EE-41DF-8DD8-367078088D23}" type="datetimeFigureOut">
              <a:rPr lang="fr-FR" smtClean="0"/>
              <a:t>09/08/2018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2890" y="9909728"/>
            <a:ext cx="2393897" cy="569240"/>
          </a:xfrm>
          <a:prstGeom prst="rect">
            <a:avLst/>
          </a:prstGeom>
        </p:spPr>
        <p:txBody>
          <a:bodyPr vert="horz" lIns="100401" tIns="50201" rIns="100401" bIns="5020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7767" y="9909728"/>
            <a:ext cx="1763924" cy="569240"/>
          </a:xfrm>
          <a:prstGeom prst="rect">
            <a:avLst/>
          </a:prstGeom>
        </p:spPr>
        <p:txBody>
          <a:bodyPr vert="horz" lIns="100401" tIns="50201" rIns="100401" bIns="5020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91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401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504" indent="-376504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5759" indent="-313754" algn="l" defTabSz="100401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014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020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9025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1031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036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5042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048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006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011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6017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022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028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2034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4039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045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55" descr="C:\Users\TEMP.delphine-HP.000\Documents\CLIS\+image scrap\e6-Adeliine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4059" y="8540836"/>
            <a:ext cx="2910655" cy="14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59882" y="2225329"/>
            <a:ext cx="7221934" cy="1332489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8000" b="1" dirty="0">
                <a:solidFill>
                  <a:schemeClr val="tx2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Cahier d’appel</a:t>
            </a:r>
          </a:p>
        </p:txBody>
      </p:sp>
      <p:pic>
        <p:nvPicPr>
          <p:cNvPr id="1072" name="Picture 48" descr="C:\Users\TEMP.delphine-HP.000\Documents\CLIS\+image scrap\akizo_ws_scallop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9989021"/>
            <a:ext cx="7559674" cy="7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C:\Users\TEMP.delphine-HP.000\Documents\CLIS\+image scrap\akizo_ws_scallop (4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187">
            <a:off x="36287" y="1741292"/>
            <a:ext cx="7516408" cy="58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C:\Users\TEMP.delphine-HP.000\Documents\CLIS\+image scrap\e6-Adeliine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0655" y="8538585"/>
            <a:ext cx="2910655" cy="14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97" y="9726393"/>
            <a:ext cx="956033" cy="764042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5264316" y="8946899"/>
            <a:ext cx="1902018" cy="716936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gent Orange" panose="00000400000000000000" pitchFamily="2" charset="0"/>
                <a:cs typeface="Agent Orange" panose="00000400000000000000" pitchFamily="2" charset="0"/>
              </a:rPr>
              <a:t>ULIS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418653" y="8985639"/>
            <a:ext cx="2127662" cy="501492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école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808A68-4E83-4226-AF62-6AFAA1C3F09D}"/>
              </a:ext>
            </a:extLst>
          </p:cNvPr>
          <p:cNvSpPr/>
          <p:nvPr/>
        </p:nvSpPr>
        <p:spPr>
          <a:xfrm>
            <a:off x="610051" y="3374677"/>
            <a:ext cx="2004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i="1" dirty="0">
                <a:solidFill>
                  <a:schemeClr val="tx2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Mme. ******</a:t>
            </a:r>
          </a:p>
        </p:txBody>
      </p:sp>
      <p:pic>
        <p:nvPicPr>
          <p:cNvPr id="19" name="Picture 24" descr="C:\Users\TEMP.delphine-HP.000\Documents\CLIS\+image scrap\Scrappy Bright Chev Numbers-02.png">
            <a:extLst>
              <a:ext uri="{FF2B5EF4-FFF2-40B4-BE49-F238E27FC236}">
                <a16:creationId xmlns:a16="http://schemas.microsoft.com/office/drawing/2014/main" id="{C137A8BD-2723-482A-A3B3-EC960CBE0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7" y="252028"/>
            <a:ext cx="811147" cy="13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7" descr="C:\Users\TEMP.delphine-HP.000\Documents\CLIS\+image scrap\Scrappy Bright Chev Numbers-10.png">
            <a:extLst>
              <a:ext uri="{FF2B5EF4-FFF2-40B4-BE49-F238E27FC236}">
                <a16:creationId xmlns:a16="http://schemas.microsoft.com/office/drawing/2014/main" id="{672A2693-0902-4818-A246-1514CA6E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00" y="153440"/>
            <a:ext cx="960438" cy="13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TEMP.delphine-HP.000\Documents\CLIS\+image scrap\Scrappy Bright Polka Numbers-01.png">
            <a:extLst>
              <a:ext uri="{FF2B5EF4-FFF2-40B4-BE49-F238E27FC236}">
                <a16:creationId xmlns:a16="http://schemas.microsoft.com/office/drawing/2014/main" id="{9627D613-D5F3-43E9-8EC8-C87BD9AC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22" y="241740"/>
            <a:ext cx="687248" cy="131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TEMP.delphine-HP.000\Documents\CLIS\+image scrap\Scrappy Bright Polka Numbers-09.png">
            <a:extLst>
              <a:ext uri="{FF2B5EF4-FFF2-40B4-BE49-F238E27FC236}">
                <a16:creationId xmlns:a16="http://schemas.microsoft.com/office/drawing/2014/main" id="{2CBB5425-BC8E-4B20-814B-23B0B7938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868" y="185514"/>
            <a:ext cx="860964" cy="131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C:\Users\TEMP.delphine-HP.000\Documents\CLIS\+image scrap\Scrappy Bright Numbers-08.png">
            <a:extLst>
              <a:ext uri="{FF2B5EF4-FFF2-40B4-BE49-F238E27FC236}">
                <a16:creationId xmlns:a16="http://schemas.microsoft.com/office/drawing/2014/main" id="{02F38740-B2A7-436B-ADC8-C1C9EE91D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177">
            <a:off x="2473181" y="259151"/>
            <a:ext cx="880243" cy="13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C:\Users\TEMP.delphine-HP.000\Documents\CLIS\+image scrap\Scrappy Bright Numbers-02.png">
            <a:extLst>
              <a:ext uri="{FF2B5EF4-FFF2-40B4-BE49-F238E27FC236}">
                <a16:creationId xmlns:a16="http://schemas.microsoft.com/office/drawing/2014/main" id="{0E342E95-9C5F-499D-AF68-874C2732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589">
            <a:off x="4167964" y="256226"/>
            <a:ext cx="811148" cy="13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3" descr="C:\Users\TEMP.delphine-HP.000\Documents\CLIS\+image scrap\Scrappy Bright Chev Numbers-01.png">
            <a:extLst>
              <a:ext uri="{FF2B5EF4-FFF2-40B4-BE49-F238E27FC236}">
                <a16:creationId xmlns:a16="http://schemas.microsoft.com/office/drawing/2014/main" id="{103083EE-E2D9-4AA4-B2DD-EEB7EDF1E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002">
            <a:off x="1890580" y="227047"/>
            <a:ext cx="702638" cy="13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EMP.delphine-HP.000\Documents\CLIS\+image scrap\Scrappy Bright Polka Numbers-10.png">
            <a:extLst>
              <a:ext uri="{FF2B5EF4-FFF2-40B4-BE49-F238E27FC236}">
                <a16:creationId xmlns:a16="http://schemas.microsoft.com/office/drawing/2014/main" id="{6F3EC9A0-0A76-4DFA-9484-0B0E454B5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613">
            <a:off x="1085219" y="406389"/>
            <a:ext cx="942825" cy="131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32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7</Words>
  <Application>Microsoft Office PowerPoint</Application>
  <PresentationFormat>Personnalisé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Agent Orange</vt:lpstr>
      <vt:lpstr>Always In My Heart</vt:lpstr>
      <vt:lpstr>Amandine</vt:lpstr>
      <vt:lpstr>Arial</vt:lpstr>
      <vt:lpstr>Calibri</vt:lpstr>
      <vt:lpstr>Thème Office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</dc:creator>
  <cp:lastModifiedBy>delphine J</cp:lastModifiedBy>
  <cp:revision>28</cp:revision>
  <cp:lastPrinted>2017-07-20T13:58:08Z</cp:lastPrinted>
  <dcterms:created xsi:type="dcterms:W3CDTF">2014-06-08T19:14:39Z</dcterms:created>
  <dcterms:modified xsi:type="dcterms:W3CDTF">2018-08-09T13:26:46Z</dcterms:modified>
</cp:coreProperties>
</file>