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-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10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79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51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37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7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57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94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88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62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48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31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55AB-5DE2-4084-AEDE-8AE29016701D}" type="datetimeFigureOut">
              <a:rPr lang="fr-FR" smtClean="0"/>
              <a:t>13/09/2017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8E7F-6DE0-46F3-9C0F-6C963FD005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11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8CA40B0-9D6A-4884-A6E5-FB043AD45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16774"/>
              </p:ext>
            </p:extLst>
          </p:nvPr>
        </p:nvGraphicFramePr>
        <p:xfrm>
          <a:off x="95250" y="71438"/>
          <a:ext cx="9791697" cy="691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33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408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40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188661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EVALUATION  GRANDE SECTION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ANNEE……………………………….</a:t>
                      </a:r>
                    </a:p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800" dirty="0"/>
                        <a:t>Construire Les premiers outils pour structurer sa pensée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nomme des formes</a:t>
                      </a:r>
                      <a:r>
                        <a:rPr lang="fr-FR" sz="1200" baseline="0" dirty="0"/>
                        <a:t> simples</a:t>
                      </a:r>
                      <a:endParaRPr lang="fr-FR" sz="12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baseline="0" dirty="0"/>
                        <a:t>Je dessine les formes en respectant leurs caractéristiques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replace 3 images dans l’ordre chronologique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J’ordonne des images selon leur taille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retrouve un intrus.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reconnais les chiffres </a:t>
                      </a:r>
                      <a:r>
                        <a:rPr lang="fr-FR" sz="1200" dirty="0" err="1"/>
                        <a:t>jsuqu’à</a:t>
                      </a:r>
                      <a:r>
                        <a:rPr lang="fr-FR" sz="1200" dirty="0"/>
                        <a:t> 10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J’écris les chiffres </a:t>
                      </a:r>
                      <a:r>
                        <a:rPr lang="fr-FR" sz="1200" dirty="0" err="1"/>
                        <a:t>jsuqu’à</a:t>
                      </a:r>
                      <a:r>
                        <a:rPr lang="fr-FR" sz="1200" dirty="0"/>
                        <a:t> 10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 Je complète une collection d’objets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comprends les termes plus,</a:t>
                      </a:r>
                    </a:p>
                    <a:p>
                      <a:r>
                        <a:rPr lang="fr-FR" sz="1200" dirty="0"/>
                        <a:t>                                               moins, </a:t>
                      </a:r>
                    </a:p>
                    <a:p>
                      <a:r>
                        <a:rPr lang="fr-FR" sz="1200" dirty="0"/>
                        <a:t>                                                autant que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baseline="0" dirty="0"/>
                        <a:t>Je décompose le chiffre 3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‘utilise les nombres pour exprimer la position d’un objet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situe des objets les uns par rapports aux  autres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reconnais les constellations du dé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2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8CA40B0-9D6A-4884-A6E5-FB043AD45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80422"/>
              </p:ext>
            </p:extLst>
          </p:nvPr>
        </p:nvGraphicFramePr>
        <p:xfrm>
          <a:off x="95250" y="71438"/>
          <a:ext cx="9791697" cy="783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33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432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408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40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188661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EVALUATION  GRANDE SECTION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ANNEE……………………………….</a:t>
                      </a:r>
                    </a:p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800" dirty="0"/>
                        <a:t>Mobiliser le langage dans toutes ses dimensions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sais tracer des graphismes simples: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Boucles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Traits horizontaux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Traits verticaux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Ponts envers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Pont endroit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Ronds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200" dirty="0"/>
                        <a:t>Lignes brisées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baseline="0" dirty="0"/>
                        <a:t>Je distingue lettres/mots/phrases/chiffres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reconnais un mot parmi d’autres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reconnais un mot parmi d’autres dans une autre graphie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reconnais un mot dans un texte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 sais nommer…….. Lettres de l’alphabet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J’écris…….. Les lettres de l’alphabet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reconnais mon prénom parmi d’autres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dirty="0"/>
                        <a:t>Je sais reformer mon prénom</a:t>
                      </a:r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r>
                        <a:rPr lang="fr-FR" sz="1200" baseline="0"/>
                        <a:t>Je sais écrire mon prénom</a:t>
                      </a:r>
                      <a:endParaRPr lang="fr-FR" sz="1200" baseline="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2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107306" marR="10730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9856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196</Words>
  <Application>Microsoft Office PowerPoint</Application>
  <PresentationFormat>Format A4 (210 x 297 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flo.mathias</cp:lastModifiedBy>
  <cp:revision>3</cp:revision>
  <dcterms:created xsi:type="dcterms:W3CDTF">2017-09-13T14:00:39Z</dcterms:created>
  <dcterms:modified xsi:type="dcterms:W3CDTF">2017-09-13T14:33:34Z</dcterms:modified>
</cp:coreProperties>
</file>