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194" y="-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55AB-5DE2-4084-AEDE-8AE29016701D}" type="datetimeFigureOut">
              <a:rPr lang="fr-FR" smtClean="0"/>
              <a:t>13/09/2017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8E7F-6DE0-46F3-9C0F-6C963FD005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910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55AB-5DE2-4084-AEDE-8AE29016701D}" type="datetimeFigureOut">
              <a:rPr lang="fr-FR" smtClean="0"/>
              <a:t>13/09/2017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8E7F-6DE0-46F3-9C0F-6C963FD005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7790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55AB-5DE2-4084-AEDE-8AE29016701D}" type="datetimeFigureOut">
              <a:rPr lang="fr-FR" smtClean="0"/>
              <a:t>13/09/2017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8E7F-6DE0-46F3-9C0F-6C963FD005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2511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55AB-5DE2-4084-AEDE-8AE29016701D}" type="datetimeFigureOut">
              <a:rPr lang="fr-FR" smtClean="0"/>
              <a:t>13/09/2017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8E7F-6DE0-46F3-9C0F-6C963FD005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6370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55AB-5DE2-4084-AEDE-8AE29016701D}" type="datetimeFigureOut">
              <a:rPr lang="fr-FR" smtClean="0"/>
              <a:t>13/09/2017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8E7F-6DE0-46F3-9C0F-6C963FD005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078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55AB-5DE2-4084-AEDE-8AE29016701D}" type="datetimeFigureOut">
              <a:rPr lang="fr-FR" smtClean="0"/>
              <a:t>13/09/2017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8E7F-6DE0-46F3-9C0F-6C963FD005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2579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55AB-5DE2-4084-AEDE-8AE29016701D}" type="datetimeFigureOut">
              <a:rPr lang="fr-FR" smtClean="0"/>
              <a:t>13/09/2017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8E7F-6DE0-46F3-9C0F-6C963FD005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1949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55AB-5DE2-4084-AEDE-8AE29016701D}" type="datetimeFigureOut">
              <a:rPr lang="fr-FR" smtClean="0"/>
              <a:t>13/09/2017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8E7F-6DE0-46F3-9C0F-6C963FD005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1880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55AB-5DE2-4084-AEDE-8AE29016701D}" type="datetimeFigureOut">
              <a:rPr lang="fr-FR" smtClean="0"/>
              <a:t>13/09/2017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8E7F-6DE0-46F3-9C0F-6C963FD005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8624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55AB-5DE2-4084-AEDE-8AE29016701D}" type="datetimeFigureOut">
              <a:rPr lang="fr-FR" smtClean="0"/>
              <a:t>13/09/2017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8E7F-6DE0-46F3-9C0F-6C963FD005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3486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55AB-5DE2-4084-AEDE-8AE29016701D}" type="datetimeFigureOut">
              <a:rPr lang="fr-FR" smtClean="0"/>
              <a:t>13/09/2017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8E7F-6DE0-46F3-9C0F-6C963FD005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2319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155AB-5DE2-4084-AEDE-8AE29016701D}" type="datetimeFigureOut">
              <a:rPr lang="fr-FR" smtClean="0"/>
              <a:t>13/09/2017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68E7F-6DE0-46F3-9C0F-6C963FD005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4118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48CA40B0-9D6A-4884-A6E5-FB043AD451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616774"/>
              </p:ext>
            </p:extLst>
          </p:nvPr>
        </p:nvGraphicFramePr>
        <p:xfrm>
          <a:off x="95250" y="71438"/>
          <a:ext cx="9791697" cy="69187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3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4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43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43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43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43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543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5432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543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5432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5432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5432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1338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5432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5432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34087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34087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1188661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/>
                          </a:solidFill>
                        </a:rPr>
                        <a:t>EVALUATION  GRANDE SECTION</a:t>
                      </a:r>
                    </a:p>
                    <a:p>
                      <a:pPr algn="ctr"/>
                      <a:r>
                        <a:rPr lang="fr-FR" sz="1800" dirty="0">
                          <a:solidFill>
                            <a:schemeClr val="tx1"/>
                          </a:solidFill>
                        </a:rPr>
                        <a:t>ANNEE……………………………….</a:t>
                      </a:r>
                    </a:p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  <a:p>
                      <a:endParaRPr lang="fr-FR" sz="1800" dirty="0"/>
                    </a:p>
                    <a:p>
                      <a:endParaRPr lang="fr-FR" sz="1800" dirty="0"/>
                    </a:p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22">
                <a:tc>
                  <a:txBody>
                    <a:bodyPr/>
                    <a:lstStyle/>
                    <a:p>
                      <a:r>
                        <a:rPr lang="fr-FR" sz="1800" dirty="0"/>
                        <a:t>Construire Les premiers outils pour structurer sa pensée</a:t>
                      </a:r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22">
                <a:tc>
                  <a:txBody>
                    <a:bodyPr/>
                    <a:lstStyle/>
                    <a:p>
                      <a:r>
                        <a:rPr lang="fr-FR" sz="1200" dirty="0"/>
                        <a:t>Je nomme des formes</a:t>
                      </a:r>
                      <a:r>
                        <a:rPr lang="fr-FR" sz="1200" baseline="0" dirty="0"/>
                        <a:t> simples</a:t>
                      </a:r>
                      <a:endParaRPr lang="fr-FR" sz="12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22">
                <a:tc>
                  <a:txBody>
                    <a:bodyPr/>
                    <a:lstStyle/>
                    <a:p>
                      <a:r>
                        <a:rPr lang="fr-FR" sz="1200" baseline="0" dirty="0"/>
                        <a:t>Je dessine les formes en respectant leurs caractéristiques</a:t>
                      </a:r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22">
                <a:tc>
                  <a:txBody>
                    <a:bodyPr/>
                    <a:lstStyle/>
                    <a:p>
                      <a:r>
                        <a:rPr lang="fr-FR" sz="1200" dirty="0"/>
                        <a:t>Je replace 3 images dans l’ordre chronologique</a:t>
                      </a:r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22">
                <a:tc>
                  <a:txBody>
                    <a:bodyPr/>
                    <a:lstStyle/>
                    <a:p>
                      <a:r>
                        <a:rPr lang="fr-FR" sz="1200" dirty="0"/>
                        <a:t>J’ordonne des images selon leur taille</a:t>
                      </a:r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22">
                <a:tc>
                  <a:txBody>
                    <a:bodyPr/>
                    <a:lstStyle/>
                    <a:p>
                      <a:r>
                        <a:rPr lang="fr-FR" sz="1200" dirty="0"/>
                        <a:t>Je retrouve un intrus.</a:t>
                      </a:r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22">
                <a:tc>
                  <a:txBody>
                    <a:bodyPr/>
                    <a:lstStyle/>
                    <a:p>
                      <a:r>
                        <a:rPr lang="fr-FR" sz="1200" dirty="0"/>
                        <a:t>Je reconnais les chiffres </a:t>
                      </a:r>
                      <a:r>
                        <a:rPr lang="fr-FR" sz="1200" dirty="0" err="1"/>
                        <a:t>jsuqu’à</a:t>
                      </a:r>
                      <a:r>
                        <a:rPr lang="fr-FR" sz="1200" dirty="0"/>
                        <a:t> 10</a:t>
                      </a:r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22">
                <a:tc>
                  <a:txBody>
                    <a:bodyPr/>
                    <a:lstStyle/>
                    <a:p>
                      <a:r>
                        <a:rPr lang="fr-FR" sz="1200" dirty="0"/>
                        <a:t>J’écris les chiffres </a:t>
                      </a:r>
                      <a:r>
                        <a:rPr lang="fr-FR" sz="1200" dirty="0" err="1"/>
                        <a:t>jsuqu’à</a:t>
                      </a:r>
                      <a:r>
                        <a:rPr lang="fr-FR" sz="1200" dirty="0"/>
                        <a:t> 10</a:t>
                      </a:r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22">
                <a:tc>
                  <a:txBody>
                    <a:bodyPr/>
                    <a:lstStyle/>
                    <a:p>
                      <a:r>
                        <a:rPr lang="fr-FR" sz="1200" dirty="0"/>
                        <a:t> Je complète une collection d’objets</a:t>
                      </a:r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22">
                <a:tc>
                  <a:txBody>
                    <a:bodyPr/>
                    <a:lstStyle/>
                    <a:p>
                      <a:r>
                        <a:rPr lang="fr-FR" sz="1200" dirty="0"/>
                        <a:t>Je comprends les termes plus,</a:t>
                      </a:r>
                    </a:p>
                    <a:p>
                      <a:r>
                        <a:rPr lang="fr-FR" sz="1200" dirty="0"/>
                        <a:t>                                               moins, </a:t>
                      </a:r>
                    </a:p>
                    <a:p>
                      <a:r>
                        <a:rPr lang="fr-FR" sz="1200" dirty="0"/>
                        <a:t>                                                autant que</a:t>
                      </a:r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22">
                <a:tc>
                  <a:txBody>
                    <a:bodyPr/>
                    <a:lstStyle/>
                    <a:p>
                      <a:r>
                        <a:rPr lang="fr-FR" sz="1200" baseline="0" dirty="0"/>
                        <a:t>Je décompose le chiffre 3</a:t>
                      </a:r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22">
                <a:tc>
                  <a:txBody>
                    <a:bodyPr/>
                    <a:lstStyle/>
                    <a:p>
                      <a:r>
                        <a:rPr lang="fr-FR" sz="1200" dirty="0"/>
                        <a:t>‘utilise les nombres pour exprimer la position d’un objet</a:t>
                      </a:r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22">
                <a:tc>
                  <a:txBody>
                    <a:bodyPr/>
                    <a:lstStyle/>
                    <a:p>
                      <a:r>
                        <a:rPr lang="fr-FR" sz="1200" dirty="0"/>
                        <a:t>Je situe des objets les uns par rapports aux  autres</a:t>
                      </a:r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22">
                <a:tc>
                  <a:txBody>
                    <a:bodyPr/>
                    <a:lstStyle/>
                    <a:p>
                      <a:r>
                        <a:rPr lang="fr-FR" sz="1200" dirty="0"/>
                        <a:t>Je reconnais les constellations du dé</a:t>
                      </a:r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5023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48CA40B0-9D6A-4884-A6E5-FB043AD451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580422"/>
              </p:ext>
            </p:extLst>
          </p:nvPr>
        </p:nvGraphicFramePr>
        <p:xfrm>
          <a:off x="95250" y="71438"/>
          <a:ext cx="9791697" cy="7833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3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4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43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43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43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43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543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5432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543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5432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5432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5432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1338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5432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5432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34087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34087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1188661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/>
                          </a:solidFill>
                        </a:rPr>
                        <a:t>EVALUATION  GRANDE SECTION</a:t>
                      </a:r>
                    </a:p>
                    <a:p>
                      <a:pPr algn="ctr"/>
                      <a:r>
                        <a:rPr lang="fr-FR" sz="1800" dirty="0">
                          <a:solidFill>
                            <a:schemeClr val="tx1"/>
                          </a:solidFill>
                        </a:rPr>
                        <a:t>ANNEE……………………………….</a:t>
                      </a:r>
                    </a:p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  <a:p>
                      <a:endParaRPr lang="fr-FR" sz="1800" dirty="0"/>
                    </a:p>
                    <a:p>
                      <a:endParaRPr lang="fr-FR" sz="1800" dirty="0"/>
                    </a:p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22">
                <a:tc>
                  <a:txBody>
                    <a:bodyPr/>
                    <a:lstStyle/>
                    <a:p>
                      <a:r>
                        <a:rPr lang="fr-FR" sz="1800" dirty="0"/>
                        <a:t>Mobiliser le langage dans toutes ses dimensions</a:t>
                      </a:r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22">
                <a:tc>
                  <a:txBody>
                    <a:bodyPr/>
                    <a:lstStyle/>
                    <a:p>
                      <a:r>
                        <a:rPr lang="fr-FR" sz="1200" dirty="0"/>
                        <a:t>Je sais tracer des graphismes simples: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200" dirty="0"/>
                        <a:t>Boucles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200" dirty="0"/>
                        <a:t>Traits horizontaux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200" dirty="0"/>
                        <a:t>Traits verticaux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200" dirty="0"/>
                        <a:t>Ponts envers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200" dirty="0"/>
                        <a:t>Pont endroit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200" dirty="0"/>
                        <a:t>Ronds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200" dirty="0"/>
                        <a:t>Lignes brisées</a:t>
                      </a:r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22">
                <a:tc>
                  <a:txBody>
                    <a:bodyPr/>
                    <a:lstStyle/>
                    <a:p>
                      <a:r>
                        <a:rPr lang="fr-FR" sz="1200" baseline="0" dirty="0"/>
                        <a:t>Je distingue lettres/mots/phrases/chiffres</a:t>
                      </a:r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22">
                <a:tc>
                  <a:txBody>
                    <a:bodyPr/>
                    <a:lstStyle/>
                    <a:p>
                      <a:r>
                        <a:rPr lang="fr-FR" sz="1200" dirty="0"/>
                        <a:t>Je reconnais un mot parmi d’autres</a:t>
                      </a:r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22">
                <a:tc>
                  <a:txBody>
                    <a:bodyPr/>
                    <a:lstStyle/>
                    <a:p>
                      <a:r>
                        <a:rPr lang="fr-FR" sz="1200" dirty="0"/>
                        <a:t>Je reconnais un mot parmi d’autres dans une autre graphie</a:t>
                      </a:r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22">
                <a:tc>
                  <a:txBody>
                    <a:bodyPr/>
                    <a:lstStyle/>
                    <a:p>
                      <a:r>
                        <a:rPr lang="fr-FR" sz="1200" dirty="0"/>
                        <a:t>Je reconnais un mot dans un texte</a:t>
                      </a:r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22">
                <a:tc>
                  <a:txBody>
                    <a:bodyPr/>
                    <a:lstStyle/>
                    <a:p>
                      <a:r>
                        <a:rPr lang="fr-FR" sz="1200" dirty="0"/>
                        <a:t>J sais nommer…….. Lettres de l’alphabet</a:t>
                      </a:r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22">
                <a:tc>
                  <a:txBody>
                    <a:bodyPr/>
                    <a:lstStyle/>
                    <a:p>
                      <a:r>
                        <a:rPr lang="fr-FR" sz="1200" dirty="0"/>
                        <a:t>J’écris…….. Les lettres de l’alphabet</a:t>
                      </a:r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22">
                <a:tc>
                  <a:txBody>
                    <a:bodyPr/>
                    <a:lstStyle/>
                    <a:p>
                      <a:r>
                        <a:rPr lang="fr-FR" sz="1200" dirty="0"/>
                        <a:t>Je reconnais mon prénom parmi d’autres</a:t>
                      </a:r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22">
                <a:tc>
                  <a:txBody>
                    <a:bodyPr/>
                    <a:lstStyle/>
                    <a:p>
                      <a:r>
                        <a:rPr lang="fr-FR" sz="1200" dirty="0"/>
                        <a:t>Je sais reformer mon prénom</a:t>
                      </a:r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22">
                <a:tc>
                  <a:txBody>
                    <a:bodyPr/>
                    <a:lstStyle/>
                    <a:p>
                      <a:r>
                        <a:rPr lang="fr-FR" sz="1200" baseline="0"/>
                        <a:t>Je sais écrire mon prénom</a:t>
                      </a:r>
                      <a:endParaRPr lang="fr-FR" sz="1200" baseline="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22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22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22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107306" marR="107306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69856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196</Words>
  <Application>Microsoft Office PowerPoint</Application>
  <PresentationFormat>Format A4 (210 x 297 mm)</PresentationFormat>
  <Paragraphs>42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flo.mathias</dc:creator>
  <cp:lastModifiedBy>flo.mathias</cp:lastModifiedBy>
  <cp:revision>3</cp:revision>
  <dcterms:created xsi:type="dcterms:W3CDTF">2017-09-13T14:00:39Z</dcterms:created>
  <dcterms:modified xsi:type="dcterms:W3CDTF">2017-09-13T14:33:34Z</dcterms:modified>
</cp:coreProperties>
</file>