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6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3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792722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 la petite sorcière est née, on ne voyait que son chapeau, un grand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chapeau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bleu. Et pourtant, tout le monde s’est émerveillé: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 elle est maléfique! Absolument dia-</a:t>
            </a:r>
            <a:r>
              <a:rPr lang="fr-FR" sz="16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fr-FR" sz="16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lique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Bien sûr, chacun avait apporté un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cadeau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fêter sa naissance. C’est la tradition. Il y avait 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citrouille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pédales, un balai apprivoisé, une baguette surprise et des bouquets d’orties pour ses parents.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chapeau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cadeau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citrouille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CF9CE1-B002-58F8-C561-26B80861A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10807" r="13734" b="8098"/>
          <a:stretch/>
        </p:blipFill>
        <p:spPr>
          <a:xfrm>
            <a:off x="3503566" y="2966338"/>
            <a:ext cx="3063765" cy="2479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5D05DA-C7FD-0494-AC16-632A42393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2" y="2591436"/>
            <a:ext cx="1084019" cy="10840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D3534B-2BCF-01D1-B47B-F3B14662B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67" y="3704807"/>
            <a:ext cx="890587" cy="8905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9DDF1F2-08D2-825B-F09D-B89190990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21" y="4540426"/>
            <a:ext cx="977813" cy="9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957328"/>
            <a:ext cx="6345936" cy="26767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petite sorcière au chapeau bleu le regarde droit dans les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yeux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elle sort sa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baguette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même temps, exactement, la petite sorcière du miroir en fait autant.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bataille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sortilèges va commencer!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Feu! Crie le chef de la bande.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5" y="2722815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yeux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baguette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bataille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B1862D-623F-25A7-7650-1646632F7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807" r="3733" b="18588"/>
          <a:stretch/>
        </p:blipFill>
        <p:spPr>
          <a:xfrm>
            <a:off x="3503570" y="3291486"/>
            <a:ext cx="3192775" cy="182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430C2B-EF8E-936F-706C-F380494D0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48" y="2547310"/>
            <a:ext cx="1488351" cy="14883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9A54C2-480C-D6F7-B97F-27062C16A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7258" r="11167" b="11456"/>
          <a:stretch/>
        </p:blipFill>
        <p:spPr>
          <a:xfrm>
            <a:off x="2069316" y="3640883"/>
            <a:ext cx="1030152" cy="10561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C3F6A29-B05A-0976-4427-AC12BD98B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8" y="4693734"/>
            <a:ext cx="829212" cy="8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782161"/>
            <a:ext cx="634593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pluie d’étincelles s’abat sur la cour de l’école. Quelle pagaille! Des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éclairs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magie sifflent dans tous les sens. La petite sorcière au chapeau bleu est très habile et la petite sorcière du miroir s’en donne à cœur joie. A elles deux, elles changent un premier petit sorcier en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lézard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lunettes, un second en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gâteau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la crème, un troisième en bout de ficelle. En quelques coups de baguette, elles ont gagné la bataille.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5" y="2649493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éclairs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lézard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Un gâteau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9EC846-0D30-1E48-FEFF-F865A4456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8099" r="3733" b="17564"/>
          <a:stretch/>
        </p:blipFill>
        <p:spPr>
          <a:xfrm>
            <a:off x="3503570" y="3145536"/>
            <a:ext cx="3204753" cy="190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F16538-B4E6-B37F-6D38-4D6FE1ADB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84" y="2788918"/>
            <a:ext cx="860636" cy="8606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7BAB40-2335-B749-EA1E-1620EC115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04" y="3745778"/>
            <a:ext cx="1183195" cy="11831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84E3B1-A3CC-E0C7-9F35-0FF46DB02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02" y="4534097"/>
            <a:ext cx="1046036" cy="10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2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50780"/>
            <a:ext cx="6345936" cy="30371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chef des petits sorciers est bien obligé de promettre de ne plus embêter personne et d’être tout mignon. La petite sorcière au chapeau jaune s’approche timidement pour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remercier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les deux petites sorcières au chapeau bleu.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toutes les trois, elles se mettent à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rigoler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très fort, si fort que ça fait bouger leurs chapeaux! Pour fêter ça, la petite sorcière au chapeau bleu fait apparaître un grand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 d’artifice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Et en même temps, exactement, la petite sorcière en fait autant.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5" y="2667078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Remercier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Rigoler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feu d’artifice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A12257-585C-BDA3-0503-577E0913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806" r="5734" b="15024"/>
          <a:stretch/>
        </p:blipFill>
        <p:spPr>
          <a:xfrm>
            <a:off x="3503570" y="3145536"/>
            <a:ext cx="3213717" cy="197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329421-22F7-18EF-C5E3-6B98A2DEA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19" y="2788918"/>
            <a:ext cx="985054" cy="9850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78A7F6-C150-2262-F72F-F1F311E09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0" y="3700789"/>
            <a:ext cx="985055" cy="9850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F3D90B-786B-E317-F31E-4C1214CAA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96" y="4491451"/>
            <a:ext cx="985055" cy="9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50780"/>
            <a:ext cx="6345936" cy="30371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petite sorcière au chapeau bleu commence à trouver un peu agaçant d’avoir à côté d’elle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reflet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fait tout le temps les mêmes gestes qu’elle au même moment. Elle a plutôt envie de jouer avec la petite sorcière au chapeau jaune. Alors, comme si elle avait compris, la petite sorcière du miroir se met doucement à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s’effacer.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C’est normal, puisqu’elle n’est qu’un reflet. La petite sorcière au chapeau bleu n’a plus besoin d’elle, désormais, elle a trouvé 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amie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13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5" y="2667078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reflet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Effacer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Une amie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3DE5F6-715C-7D38-CF42-B0BD69CD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8099" r="10000" b="5614"/>
          <a:stretch/>
        </p:blipFill>
        <p:spPr>
          <a:xfrm>
            <a:off x="3463633" y="2899581"/>
            <a:ext cx="3138335" cy="255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782C30-FA81-7F80-395F-97EAD28E0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78" y="2735201"/>
            <a:ext cx="869538" cy="869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F1F5E0-93B2-AD3F-55CA-BC1D57363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79" y="3744038"/>
            <a:ext cx="869538" cy="86953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80F0CE-516D-98D6-97CF-D2AC23B63D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00" y="4430285"/>
            <a:ext cx="1027748" cy="10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60974"/>
            <a:ext cx="6345936" cy="30269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Dès le lendemain, la petite sorcière au chapeau bleu et la petite sorcière au chapeau jaune s’assoient côte à côte dans la classe. La maitresse les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félicite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souvent car elles sont très fortes pour fabriquer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orages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 faire chanter les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araignées.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Puis, à chaque récréation, elles jouent à des tas de jeux qu’on peut faire seulement quand on est deux! 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14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56032" y="2672175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Féliciter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orages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araignées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54AC51-3F44-1A5A-E8F9-944212306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8099" r="3734" b="19270"/>
          <a:stretch/>
        </p:blipFill>
        <p:spPr>
          <a:xfrm>
            <a:off x="3429000" y="3094537"/>
            <a:ext cx="3203771" cy="1848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366670-35C2-7E92-A605-974366478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85" y="2672175"/>
            <a:ext cx="1009460" cy="10094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1E7BD74-61F6-146E-3DB8-111BED819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13" y="3814200"/>
            <a:ext cx="1018927" cy="10214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5CA82F2-C47C-397C-20FB-AC000029B9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812">
            <a:off x="2000037" y="4943040"/>
            <a:ext cx="585216" cy="5866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3C43852-AC12-B80A-5EB8-FD0A92EEF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643">
            <a:off x="2365831" y="4723529"/>
            <a:ext cx="585216" cy="5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28486"/>
            <a:ext cx="6345936" cy="30594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matin suivant, la petite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sorcière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avait déjà grandi d’un mètre, elle parlait et elle marchait parfaitement. On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grandit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vite, chez les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sorcières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Il était donc temps pour elle d’aller à l’école prendre des cours de sorcellerie.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la famille, les grandes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sorcières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lui disaient: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auras des tas de copains, tu vas apprendre à réciter des formules magiques, à voler dans les airs, à changer la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couleur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chats.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 vas apprendre 10000 choses!</a:t>
            </a:r>
            <a:endParaRPr lang="fr-FR" sz="16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6" y="2655931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sorcière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Grandir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couleur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A991DE-05DF-0410-4917-2CCE6B962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8099" r="7467" b="8099"/>
          <a:stretch/>
        </p:blipFill>
        <p:spPr>
          <a:xfrm>
            <a:off x="3503569" y="2758393"/>
            <a:ext cx="3063765" cy="272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A99783-A899-6602-811A-85DF5CBE6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21" y="2675608"/>
            <a:ext cx="982717" cy="9851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5174FF-7697-5787-AFA1-2E424E71F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3" y="3595105"/>
            <a:ext cx="1052292" cy="10522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62B283C-AC7E-C387-EA2C-6D2702EFF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35" y="4661145"/>
            <a:ext cx="945103" cy="9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28485"/>
            <a:ext cx="6345936" cy="30594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petite sorcière voulait bien apprendre à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voler,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réciter des formules magiques ou a changer les chats noirs en chats blancs. Mais il y a une chose qui lui faisait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peur: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c’était de se retrouver avec un tas de petites sorcières et de petits sorciers qu’elle ne connaissait même pas!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tournait en rond en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soupirant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Et d’abord, je ne connais personne, moi, dans cette école!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8" y="2655931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Soupirer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6DE782-F0A9-5374-E5DE-4C3B4E49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10807" r="22830" b="8098"/>
          <a:stretch/>
        </p:blipFill>
        <p:spPr>
          <a:xfrm>
            <a:off x="3457063" y="2758392"/>
            <a:ext cx="3063768" cy="2725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9F56D2-EBC6-39A9-9824-51F8B0E3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49" y="2680548"/>
            <a:ext cx="1207681" cy="12076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279FD49-3294-A5E7-68BB-4695CEDE9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76" y="3744504"/>
            <a:ext cx="976202" cy="976202"/>
          </a:xfrm>
          <a:prstGeom prst="rect">
            <a:avLst/>
          </a:prstGeom>
        </p:spPr>
      </p:pic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AE6FA059-BF52-CBE1-6EBD-52F2F82DF32C}"/>
              </a:ext>
            </a:extLst>
          </p:cNvPr>
          <p:cNvSpPr/>
          <p:nvPr/>
        </p:nvSpPr>
        <p:spPr>
          <a:xfrm>
            <a:off x="1517569" y="3788948"/>
            <a:ext cx="517177" cy="643009"/>
          </a:xfrm>
          <a:custGeom>
            <a:avLst/>
            <a:gdLst>
              <a:gd name="connsiteX0" fmla="*/ 200020 w 517177"/>
              <a:gd name="connsiteY0" fmla="*/ 21052 h 643009"/>
              <a:gd name="connsiteX1" fmla="*/ 109404 w 517177"/>
              <a:gd name="connsiteY1" fmla="*/ 49884 h 643009"/>
              <a:gd name="connsiteX2" fmla="*/ 88809 w 517177"/>
              <a:gd name="connsiteY2" fmla="*/ 62241 h 643009"/>
              <a:gd name="connsiteX3" fmla="*/ 59977 w 517177"/>
              <a:gd name="connsiteY3" fmla="*/ 103430 h 643009"/>
              <a:gd name="connsiteX4" fmla="*/ 47620 w 517177"/>
              <a:gd name="connsiteY4" fmla="*/ 115787 h 643009"/>
              <a:gd name="connsiteX5" fmla="*/ 27026 w 517177"/>
              <a:gd name="connsiteY5" fmla="*/ 148738 h 643009"/>
              <a:gd name="connsiteX6" fmla="*/ 10550 w 517177"/>
              <a:gd name="connsiteY6" fmla="*/ 165214 h 643009"/>
              <a:gd name="connsiteX7" fmla="*/ 6431 w 517177"/>
              <a:gd name="connsiteY7" fmla="*/ 189928 h 643009"/>
              <a:gd name="connsiteX8" fmla="*/ 6431 w 517177"/>
              <a:gd name="connsiteY8" fmla="*/ 231117 h 643009"/>
              <a:gd name="connsiteX9" fmla="*/ 43501 w 517177"/>
              <a:gd name="connsiteY9" fmla="*/ 268187 h 643009"/>
              <a:gd name="connsiteX10" fmla="*/ 59977 w 517177"/>
              <a:gd name="connsiteY10" fmla="*/ 297020 h 643009"/>
              <a:gd name="connsiteX11" fmla="*/ 72334 w 517177"/>
              <a:gd name="connsiteY11" fmla="*/ 329971 h 643009"/>
              <a:gd name="connsiteX12" fmla="*/ 76453 w 517177"/>
              <a:gd name="connsiteY12" fmla="*/ 358803 h 643009"/>
              <a:gd name="connsiteX13" fmla="*/ 84690 w 517177"/>
              <a:gd name="connsiteY13" fmla="*/ 375279 h 643009"/>
              <a:gd name="connsiteX14" fmla="*/ 80572 w 517177"/>
              <a:gd name="connsiteY14" fmla="*/ 474133 h 643009"/>
              <a:gd name="connsiteX15" fmla="*/ 146474 w 517177"/>
              <a:gd name="connsiteY15" fmla="*/ 585344 h 643009"/>
              <a:gd name="connsiteX16" fmla="*/ 158831 w 517177"/>
              <a:gd name="connsiteY16" fmla="*/ 589463 h 643009"/>
              <a:gd name="connsiteX17" fmla="*/ 167069 w 517177"/>
              <a:gd name="connsiteY17" fmla="*/ 601820 h 643009"/>
              <a:gd name="connsiteX18" fmla="*/ 183545 w 517177"/>
              <a:gd name="connsiteY18" fmla="*/ 610057 h 643009"/>
              <a:gd name="connsiteX19" fmla="*/ 237090 w 517177"/>
              <a:gd name="connsiteY19" fmla="*/ 626533 h 643009"/>
              <a:gd name="connsiteX20" fmla="*/ 257685 w 517177"/>
              <a:gd name="connsiteY20" fmla="*/ 634771 h 643009"/>
              <a:gd name="connsiteX21" fmla="*/ 290636 w 517177"/>
              <a:gd name="connsiteY21" fmla="*/ 643009 h 643009"/>
              <a:gd name="connsiteX22" fmla="*/ 364777 w 517177"/>
              <a:gd name="connsiteY22" fmla="*/ 634771 h 643009"/>
              <a:gd name="connsiteX23" fmla="*/ 385372 w 517177"/>
              <a:gd name="connsiteY23" fmla="*/ 626533 h 643009"/>
              <a:gd name="connsiteX24" fmla="*/ 430680 w 517177"/>
              <a:gd name="connsiteY24" fmla="*/ 614176 h 643009"/>
              <a:gd name="connsiteX25" fmla="*/ 443036 w 517177"/>
              <a:gd name="connsiteY25" fmla="*/ 605938 h 643009"/>
              <a:gd name="connsiteX26" fmla="*/ 455393 w 517177"/>
              <a:gd name="connsiteY26" fmla="*/ 601820 h 643009"/>
              <a:gd name="connsiteX27" fmla="*/ 459512 w 517177"/>
              <a:gd name="connsiteY27" fmla="*/ 589463 h 643009"/>
              <a:gd name="connsiteX28" fmla="*/ 471869 w 517177"/>
              <a:gd name="connsiteY28" fmla="*/ 568868 h 643009"/>
              <a:gd name="connsiteX29" fmla="*/ 484226 w 517177"/>
              <a:gd name="connsiteY29" fmla="*/ 498847 h 643009"/>
              <a:gd name="connsiteX30" fmla="*/ 488345 w 517177"/>
              <a:gd name="connsiteY30" fmla="*/ 461776 h 643009"/>
              <a:gd name="connsiteX31" fmla="*/ 492463 w 517177"/>
              <a:gd name="connsiteY31" fmla="*/ 288782 h 643009"/>
              <a:gd name="connsiteX32" fmla="*/ 504820 w 517177"/>
              <a:gd name="connsiteY32" fmla="*/ 259949 h 643009"/>
              <a:gd name="connsiteX33" fmla="*/ 517177 w 517177"/>
              <a:gd name="connsiteY33" fmla="*/ 231117 h 643009"/>
              <a:gd name="connsiteX34" fmla="*/ 513058 w 517177"/>
              <a:gd name="connsiteY34" fmla="*/ 173452 h 643009"/>
              <a:gd name="connsiteX35" fmla="*/ 488345 w 517177"/>
              <a:gd name="connsiteY35" fmla="*/ 144620 h 643009"/>
              <a:gd name="connsiteX36" fmla="*/ 455393 w 517177"/>
              <a:gd name="connsiteY36" fmla="*/ 115787 h 643009"/>
              <a:gd name="connsiteX37" fmla="*/ 443036 w 517177"/>
              <a:gd name="connsiteY37" fmla="*/ 111668 h 643009"/>
              <a:gd name="connsiteX38" fmla="*/ 389490 w 517177"/>
              <a:gd name="connsiteY38" fmla="*/ 74598 h 643009"/>
              <a:gd name="connsiteX39" fmla="*/ 368896 w 517177"/>
              <a:gd name="connsiteY39" fmla="*/ 70479 h 643009"/>
              <a:gd name="connsiteX40" fmla="*/ 340063 w 517177"/>
              <a:gd name="connsiteY40" fmla="*/ 45766 h 643009"/>
              <a:gd name="connsiteX41" fmla="*/ 331826 w 517177"/>
              <a:gd name="connsiteY41" fmla="*/ 29290 h 643009"/>
              <a:gd name="connsiteX42" fmla="*/ 302993 w 517177"/>
              <a:gd name="connsiteY42" fmla="*/ 16933 h 643009"/>
              <a:gd name="connsiteX43" fmla="*/ 290636 w 517177"/>
              <a:gd name="connsiteY43" fmla="*/ 4576 h 643009"/>
              <a:gd name="connsiteX44" fmla="*/ 237090 w 517177"/>
              <a:gd name="connsiteY44" fmla="*/ 8695 h 643009"/>
              <a:gd name="connsiteX45" fmla="*/ 216496 w 517177"/>
              <a:gd name="connsiteY45" fmla="*/ 12814 h 643009"/>
              <a:gd name="connsiteX46" fmla="*/ 200020 w 517177"/>
              <a:gd name="connsiteY46" fmla="*/ 21052 h 64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17177" h="643009">
                <a:moveTo>
                  <a:pt x="200020" y="21052"/>
                </a:moveTo>
                <a:cubicBezTo>
                  <a:pt x="182171" y="27230"/>
                  <a:pt x="139128" y="38875"/>
                  <a:pt x="109404" y="49884"/>
                </a:cubicBezTo>
                <a:cubicBezTo>
                  <a:pt x="101896" y="52665"/>
                  <a:pt x="94834" y="56969"/>
                  <a:pt x="88809" y="62241"/>
                </a:cubicBezTo>
                <a:cubicBezTo>
                  <a:pt x="81362" y="68758"/>
                  <a:pt x="64615" y="98792"/>
                  <a:pt x="59977" y="103430"/>
                </a:cubicBezTo>
                <a:cubicBezTo>
                  <a:pt x="55858" y="107549"/>
                  <a:pt x="51046" y="111076"/>
                  <a:pt x="47620" y="115787"/>
                </a:cubicBezTo>
                <a:cubicBezTo>
                  <a:pt x="40002" y="126262"/>
                  <a:pt x="36185" y="139579"/>
                  <a:pt x="27026" y="148738"/>
                </a:cubicBezTo>
                <a:lnTo>
                  <a:pt x="10550" y="165214"/>
                </a:lnTo>
                <a:cubicBezTo>
                  <a:pt x="9177" y="173452"/>
                  <a:pt x="8243" y="181775"/>
                  <a:pt x="6431" y="189928"/>
                </a:cubicBezTo>
                <a:cubicBezTo>
                  <a:pt x="2650" y="206940"/>
                  <a:pt x="-5925" y="208171"/>
                  <a:pt x="6431" y="231117"/>
                </a:cubicBezTo>
                <a:cubicBezTo>
                  <a:pt x="23717" y="263219"/>
                  <a:pt x="28681" y="245957"/>
                  <a:pt x="43501" y="268187"/>
                </a:cubicBezTo>
                <a:cubicBezTo>
                  <a:pt x="50330" y="278431"/>
                  <a:pt x="55497" y="285075"/>
                  <a:pt x="59977" y="297020"/>
                </a:cubicBezTo>
                <a:cubicBezTo>
                  <a:pt x="76802" y="341885"/>
                  <a:pt x="49398" y="284098"/>
                  <a:pt x="72334" y="329971"/>
                </a:cubicBezTo>
                <a:cubicBezTo>
                  <a:pt x="73707" y="339582"/>
                  <a:pt x="73899" y="349437"/>
                  <a:pt x="76453" y="358803"/>
                </a:cubicBezTo>
                <a:cubicBezTo>
                  <a:pt x="78068" y="364727"/>
                  <a:pt x="84471" y="369143"/>
                  <a:pt x="84690" y="375279"/>
                </a:cubicBezTo>
                <a:cubicBezTo>
                  <a:pt x="85867" y="408238"/>
                  <a:pt x="81945" y="441182"/>
                  <a:pt x="80572" y="474133"/>
                </a:cubicBezTo>
                <a:cubicBezTo>
                  <a:pt x="90909" y="608530"/>
                  <a:pt x="52762" y="574319"/>
                  <a:pt x="146474" y="585344"/>
                </a:cubicBezTo>
                <a:cubicBezTo>
                  <a:pt x="150786" y="585851"/>
                  <a:pt x="154712" y="588090"/>
                  <a:pt x="158831" y="589463"/>
                </a:cubicBezTo>
                <a:cubicBezTo>
                  <a:pt x="161577" y="593582"/>
                  <a:pt x="163266" y="598651"/>
                  <a:pt x="167069" y="601820"/>
                </a:cubicBezTo>
                <a:cubicBezTo>
                  <a:pt x="171786" y="605751"/>
                  <a:pt x="177934" y="607563"/>
                  <a:pt x="183545" y="610057"/>
                </a:cubicBezTo>
                <a:cubicBezTo>
                  <a:pt x="215603" y="624305"/>
                  <a:pt x="195508" y="613738"/>
                  <a:pt x="237090" y="626533"/>
                </a:cubicBezTo>
                <a:cubicBezTo>
                  <a:pt x="244157" y="628707"/>
                  <a:pt x="250618" y="632597"/>
                  <a:pt x="257685" y="634771"/>
                </a:cubicBezTo>
                <a:cubicBezTo>
                  <a:pt x="268506" y="638101"/>
                  <a:pt x="279652" y="640263"/>
                  <a:pt x="290636" y="643009"/>
                </a:cubicBezTo>
                <a:cubicBezTo>
                  <a:pt x="315350" y="640263"/>
                  <a:pt x="340279" y="639032"/>
                  <a:pt x="364777" y="634771"/>
                </a:cubicBezTo>
                <a:cubicBezTo>
                  <a:pt x="372061" y="633504"/>
                  <a:pt x="378358" y="628871"/>
                  <a:pt x="385372" y="626533"/>
                </a:cubicBezTo>
                <a:cubicBezTo>
                  <a:pt x="400064" y="621635"/>
                  <a:pt x="415598" y="617946"/>
                  <a:pt x="430680" y="614176"/>
                </a:cubicBezTo>
                <a:cubicBezTo>
                  <a:pt x="434799" y="611430"/>
                  <a:pt x="438608" y="608152"/>
                  <a:pt x="443036" y="605938"/>
                </a:cubicBezTo>
                <a:cubicBezTo>
                  <a:pt x="446919" y="603996"/>
                  <a:pt x="452323" y="604890"/>
                  <a:pt x="455393" y="601820"/>
                </a:cubicBezTo>
                <a:cubicBezTo>
                  <a:pt x="458463" y="598750"/>
                  <a:pt x="457570" y="593346"/>
                  <a:pt x="459512" y="589463"/>
                </a:cubicBezTo>
                <a:cubicBezTo>
                  <a:pt x="463092" y="582302"/>
                  <a:pt x="467750" y="575733"/>
                  <a:pt x="471869" y="568868"/>
                </a:cubicBezTo>
                <a:cubicBezTo>
                  <a:pt x="476313" y="546651"/>
                  <a:pt x="481879" y="519973"/>
                  <a:pt x="484226" y="498847"/>
                </a:cubicBezTo>
                <a:lnTo>
                  <a:pt x="488345" y="461776"/>
                </a:lnTo>
                <a:cubicBezTo>
                  <a:pt x="489718" y="404111"/>
                  <a:pt x="489902" y="346406"/>
                  <a:pt x="492463" y="288782"/>
                </a:cubicBezTo>
                <a:cubicBezTo>
                  <a:pt x="492782" y="281597"/>
                  <a:pt x="502760" y="264756"/>
                  <a:pt x="504820" y="259949"/>
                </a:cubicBezTo>
                <a:cubicBezTo>
                  <a:pt x="523003" y="217524"/>
                  <a:pt x="489853" y="285764"/>
                  <a:pt x="517177" y="231117"/>
                </a:cubicBezTo>
                <a:cubicBezTo>
                  <a:pt x="515804" y="211895"/>
                  <a:pt x="517028" y="192309"/>
                  <a:pt x="513058" y="173452"/>
                </a:cubicBezTo>
                <a:cubicBezTo>
                  <a:pt x="508454" y="151581"/>
                  <a:pt x="500994" y="155462"/>
                  <a:pt x="488345" y="144620"/>
                </a:cubicBezTo>
                <a:cubicBezTo>
                  <a:pt x="472393" y="130947"/>
                  <a:pt x="473329" y="126036"/>
                  <a:pt x="455393" y="115787"/>
                </a:cubicBezTo>
                <a:cubicBezTo>
                  <a:pt x="451623" y="113633"/>
                  <a:pt x="447155" y="113041"/>
                  <a:pt x="443036" y="111668"/>
                </a:cubicBezTo>
                <a:cubicBezTo>
                  <a:pt x="431753" y="102642"/>
                  <a:pt x="401275" y="76955"/>
                  <a:pt x="389490" y="74598"/>
                </a:cubicBezTo>
                <a:lnTo>
                  <a:pt x="368896" y="70479"/>
                </a:lnTo>
                <a:cubicBezTo>
                  <a:pt x="360246" y="63991"/>
                  <a:pt x="346680" y="55031"/>
                  <a:pt x="340063" y="45766"/>
                </a:cubicBezTo>
                <a:cubicBezTo>
                  <a:pt x="336494" y="40770"/>
                  <a:pt x="336168" y="33632"/>
                  <a:pt x="331826" y="29290"/>
                </a:cubicBezTo>
                <a:cubicBezTo>
                  <a:pt x="326736" y="24200"/>
                  <a:pt x="310378" y="19395"/>
                  <a:pt x="302993" y="16933"/>
                </a:cubicBezTo>
                <a:cubicBezTo>
                  <a:pt x="298874" y="12814"/>
                  <a:pt x="295959" y="6942"/>
                  <a:pt x="290636" y="4576"/>
                </a:cubicBezTo>
                <a:cubicBezTo>
                  <a:pt x="268309" y="-5348"/>
                  <a:pt x="259297" y="3143"/>
                  <a:pt x="237090" y="8695"/>
                </a:cubicBezTo>
                <a:cubicBezTo>
                  <a:pt x="230298" y="10393"/>
                  <a:pt x="223361" y="11441"/>
                  <a:pt x="216496" y="12814"/>
                </a:cubicBezTo>
                <a:cubicBezTo>
                  <a:pt x="201854" y="22575"/>
                  <a:pt x="217869" y="14874"/>
                  <a:pt x="200020" y="210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8149C6-2CE5-C9A5-57C7-FB7A82500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41" y="4574352"/>
            <a:ext cx="976202" cy="9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758202"/>
            <a:ext cx="6345936" cy="31297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nuit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donc (les petits sorciers et les petites sorcières ne vont à l’école que la nuit), la petite sorcière pose un pied dans la cour de l’école.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Soudain, une bande de petits sorciers se met à la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chahuter: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Minus,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minuscule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ton chapeau, il est trop grand!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petite sorcière, ça ne lui plait pas du tout.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56032" y="2614324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nuit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Chahuter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Minuscule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A03917-838C-942B-8E30-902388178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12796" r="3734" b="8099"/>
          <a:stretch/>
        </p:blipFill>
        <p:spPr>
          <a:xfrm>
            <a:off x="3429000" y="3002156"/>
            <a:ext cx="3235561" cy="2033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4E56F9-1006-B8ED-C185-A024C9F02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/>
          <a:stretch/>
        </p:blipFill>
        <p:spPr>
          <a:xfrm>
            <a:off x="1313718" y="2788918"/>
            <a:ext cx="989867" cy="8544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F35B99-F5A5-B51C-D6AA-FCC49185E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88" y="3582133"/>
            <a:ext cx="989867" cy="9898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CFDE02-A80C-B70F-8842-75CF7D9EE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46" y="4436567"/>
            <a:ext cx="1178169" cy="11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2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22815"/>
            <a:ext cx="6345936" cy="30651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la sortie de l’école, au moment où la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rousse, la petite sorcière s’en va, très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décidée: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Zouit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zouit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carabistouille!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faut que je trouve quelqu’un qui vienne à l’école avec moi, quelqu’un pour jouer avec moi, quelqu’un qui aime les mêmes choses que moi, une petite sorcière qui me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ressemble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quoi!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comment trouver cette petite sorcière-là?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56032" y="269292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lune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Décidée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Ressembler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9C0C8F-A0DF-64E5-28E1-D84CD32906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8099" r="23846" b="8099"/>
          <a:stretch/>
        </p:blipFill>
        <p:spPr>
          <a:xfrm>
            <a:off x="3503569" y="2788918"/>
            <a:ext cx="3098399" cy="2658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CABAF0-4A69-56C2-CD4D-2DD8C4C23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10859" r="14756" b="15198"/>
          <a:stretch/>
        </p:blipFill>
        <p:spPr>
          <a:xfrm>
            <a:off x="1386392" y="2786409"/>
            <a:ext cx="688593" cy="7539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AAD232-0D7B-3262-9B02-C412195F2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92" y="3593991"/>
            <a:ext cx="1048849" cy="10488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38EA3C-2909-5DC2-283B-93C6D953E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98" y="4601543"/>
            <a:ext cx="1048850" cy="10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885948"/>
            <a:ext cx="6345936" cy="30020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retour à la maison, la petite sorcière s’assoit dans un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coin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sombre pour feuilleter le Grand Grimoire des Sorcières. On y trouve toutes les formules magiques, même celle de la ratatouille trop cuite. Soudain la petite sorcière s’écrie: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J’ai trouvé! C’est la formule numéro 66, celle qui fait sortir son reflet du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miroir.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Il suffit de se mettre devant le miroir, de faire 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grimace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moche, mais vraiment moche, en récitant: « </a:t>
            </a:r>
            <a:r>
              <a:rPr lang="fr-FR" sz="16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Sansoucicésifacil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d’être deux! »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6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coin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miroir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grimace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49BEE2-2C55-DE12-581B-A6375B6EC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8099" r="7467" b="11418"/>
          <a:stretch/>
        </p:blipFill>
        <p:spPr>
          <a:xfrm>
            <a:off x="3463634" y="2779637"/>
            <a:ext cx="3138334" cy="283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A2DFC1-F60F-9A28-D87B-9A2C58A21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02" y="2788918"/>
            <a:ext cx="937533" cy="9375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CED8CE-71C9-7AD4-21E6-71223FD67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56" y="3745142"/>
            <a:ext cx="937533" cy="9375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A98D152-2030-ACAC-4EE1-0770E74B2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9" y="4701366"/>
            <a:ext cx="937533" cy="7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750169"/>
            <a:ext cx="6345936" cy="3137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C’est ce que fait la petite sorcière. Aussitôt, le miroir se met à cracher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étincelles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Une petite sorcière pointe son chapeau bleu dehors, et d’un bond, elle sort tout entière.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La formule a marché, on dirait » pense la petite sorcière. Et pour vérifier, elle se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frotte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bout du nez. Et en même temps, exactement, la petite sorcière du miroir en fait autant!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petite sorcière est très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fière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résultat. Maintenant, elle n’est plus du tout seule: elles sont deux!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56032" y="2548726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étincelles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Frotter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Fière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BE6965-9E4C-8E25-653F-1897CE1C0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10807" r="5733" b="14149"/>
          <a:stretch/>
        </p:blipFill>
        <p:spPr>
          <a:xfrm>
            <a:off x="3429000" y="3059721"/>
            <a:ext cx="3291497" cy="2004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EFDF55-ED21-EA46-D919-8DEE4DCF5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47" y="3317556"/>
            <a:ext cx="1254444" cy="12544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C4052B-9521-79A8-E117-0E9AD468E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7" y="4340835"/>
            <a:ext cx="1066434" cy="10664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372BC9-693E-6CF5-7EED-3158573004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6" t="61622" b="10985"/>
          <a:stretch/>
        </p:blipFill>
        <p:spPr>
          <a:xfrm>
            <a:off x="1892569" y="2732603"/>
            <a:ext cx="548601" cy="4747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3C4556-3658-E100-964C-5ACCCF307C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6" t="61622" b="10985"/>
          <a:stretch/>
        </p:blipFill>
        <p:spPr>
          <a:xfrm>
            <a:off x="2371193" y="3059721"/>
            <a:ext cx="548601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6047743"/>
            <a:ext cx="6345936" cy="25328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nuit suivante, l’une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derrière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l’autre, la petite sorcière et la petite sorcière du miroir enfourchent un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balai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-tandem en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tenant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bien leur chapeaux. 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route pour l’école!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56032" y="269292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Derrière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balai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Tenir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68650-D24F-1278-0961-9C1296F85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8099" r="13734" b="27807"/>
          <a:stretch/>
        </p:blipFill>
        <p:spPr>
          <a:xfrm>
            <a:off x="3429000" y="3213099"/>
            <a:ext cx="3291497" cy="193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518F95-59E0-55A5-3462-21EB19CE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82" y="2788918"/>
            <a:ext cx="1013679" cy="10136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609854D-D304-B150-2C1F-54D9CB8CB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084">
            <a:off x="1371328" y="3592149"/>
            <a:ext cx="1132185" cy="11321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71CEC8-FF43-753E-BDC2-5997B2AB7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1" y="4465271"/>
            <a:ext cx="1013679" cy="10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4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La rentrée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de la petite sorcière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745272"/>
            <a:ext cx="6345936" cy="314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peine arrivées, elles aperçoivent le groupe des méchants petits sorciers très occupés à faire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pleurer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une nouvelle élève, une petite sorcière au chapeau jaune.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Eh, vous! Crie la petite sorcière, laissez-la tranquille!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en même temps, exactement la petite sorcière du miroir en fait autant. Le chef de la bande se met à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ricaner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Eh, vous, les minuscules, retournez chez vos mamans! Ici on fait de la grande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magie,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pas du petit sortilège!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56032" y="2614324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Pleurer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Ricaner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magie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4C0AE4-AB23-4509-21CA-BFDE15D5E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8099" r="2005" b="19612"/>
          <a:stretch/>
        </p:blipFill>
        <p:spPr>
          <a:xfrm>
            <a:off x="3429000" y="3130948"/>
            <a:ext cx="3234915" cy="182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8D33E2-B657-7EFD-5578-BCA89951D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90" y="2674407"/>
            <a:ext cx="1048850" cy="1048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F38442-72D6-7419-4F3B-FE0A58986C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93" b="13244"/>
          <a:stretch/>
        </p:blipFill>
        <p:spPr>
          <a:xfrm>
            <a:off x="1364231" y="3723257"/>
            <a:ext cx="857221" cy="7524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1B2B363-7973-E842-04BD-469FA3300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8149">
            <a:off x="1470942" y="4353679"/>
            <a:ext cx="1347788" cy="13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7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</TotalTime>
  <Words>1263</Words>
  <Application>Microsoft Office PowerPoint</Application>
  <PresentationFormat>Affichage à l'écran (4:3)</PresentationFormat>
  <Paragraphs>163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61</cp:revision>
  <dcterms:created xsi:type="dcterms:W3CDTF">2020-06-07T13:46:06Z</dcterms:created>
  <dcterms:modified xsi:type="dcterms:W3CDTF">2022-07-03T19:46:32Z</dcterms:modified>
</cp:coreProperties>
</file>