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5" r:id="rId4"/>
    <p:sldId id="259" r:id="rId5"/>
    <p:sldId id="287" r:id="rId6"/>
    <p:sldId id="260" r:id="rId7"/>
    <p:sldId id="288" r:id="rId8"/>
    <p:sldId id="261" r:id="rId9"/>
    <p:sldId id="289" r:id="rId10"/>
    <p:sldId id="262" r:id="rId11"/>
    <p:sldId id="290" r:id="rId12"/>
    <p:sldId id="263" r:id="rId13"/>
    <p:sldId id="291" r:id="rId14"/>
    <p:sldId id="264" r:id="rId15"/>
    <p:sldId id="292" r:id="rId16"/>
    <p:sldId id="265" r:id="rId17"/>
    <p:sldId id="293" r:id="rId18"/>
    <p:sldId id="266" r:id="rId19"/>
    <p:sldId id="294" r:id="rId20"/>
    <p:sldId id="267" r:id="rId21"/>
    <p:sldId id="295" r:id="rId22"/>
    <p:sldId id="268" r:id="rId23"/>
    <p:sldId id="296" r:id="rId24"/>
    <p:sldId id="269" r:id="rId25"/>
    <p:sldId id="297" r:id="rId26"/>
    <p:sldId id="270" r:id="rId27"/>
    <p:sldId id="298" r:id="rId28"/>
    <p:sldId id="271" r:id="rId29"/>
    <p:sldId id="299" r:id="rId30"/>
    <p:sldId id="272" r:id="rId31"/>
    <p:sldId id="300" r:id="rId32"/>
    <p:sldId id="273" r:id="rId33"/>
    <p:sldId id="301" r:id="rId34"/>
    <p:sldId id="274" r:id="rId35"/>
    <p:sldId id="302" r:id="rId36"/>
    <p:sldId id="275" r:id="rId37"/>
    <p:sldId id="303" r:id="rId38"/>
    <p:sldId id="276" r:id="rId39"/>
    <p:sldId id="304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86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61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9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66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58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2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66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00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63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6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26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C5B7-4940-4236-8024-1BFA45D8B5D3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38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8" y="260269"/>
            <a:ext cx="9000000" cy="6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0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7" y="252014"/>
            <a:ext cx="10800000" cy="14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02" y="1807534"/>
            <a:ext cx="5295870" cy="37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0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8" y="273278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9" y="1743739"/>
            <a:ext cx="3855607" cy="373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6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3" y="188217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8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2" y="1952625"/>
            <a:ext cx="55911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51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2" y="209482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6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61" y="1930766"/>
            <a:ext cx="4952225" cy="251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2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88" y="209482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3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62" y="1403497"/>
            <a:ext cx="7873056" cy="39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20" y="345331"/>
            <a:ext cx="9000000" cy="6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78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7" y="209482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0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39" y="894624"/>
            <a:ext cx="4723514" cy="51722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9" y="1524629"/>
            <a:ext cx="3492020" cy="26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9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2" y="166952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2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07" y="777949"/>
            <a:ext cx="5293242" cy="529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3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1" y="240119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9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7898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192205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9" y="1209601"/>
            <a:ext cx="5715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3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11" y="0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98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7898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172047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8" y="1302600"/>
            <a:ext cx="4074993" cy="394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42" y="176325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5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898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161414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004931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48" y="585779"/>
            <a:ext cx="6628134" cy="46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94" y="783398"/>
            <a:ext cx="3382815" cy="5690169"/>
          </a:xfrm>
          <a:prstGeom prst="rect">
            <a:avLst/>
          </a:prstGeom>
        </p:spPr>
      </p:pic>
      <p:sp>
        <p:nvSpPr>
          <p:cNvPr id="3" name="Flèche : droite 2"/>
          <p:cNvSpPr/>
          <p:nvPr/>
        </p:nvSpPr>
        <p:spPr>
          <a:xfrm>
            <a:off x="4593265" y="3466215"/>
            <a:ext cx="3997842" cy="10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718230" y="1424763"/>
            <a:ext cx="170329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è</a:t>
            </a:r>
            <a:endParaRPr lang="fr-FR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9"/>
          <a:stretch/>
        </p:blipFill>
        <p:spPr>
          <a:xfrm>
            <a:off x="8695346" y="1391315"/>
            <a:ext cx="3283765" cy="414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0" y="346445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77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41896" y="329609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49433" y="329609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56970" y="329609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14425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12" y="155060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70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923" y="1130594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236921" y="1130594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93" y="1726018"/>
            <a:ext cx="5295628" cy="3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46" y="218855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87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1385777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69089" y="1385777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85750"/>
            <a:ext cx="6286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0" y="325180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26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8353" y="43239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923953" y="43239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009554" y="43239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AutoShape 2" descr="Résultat de recherche d'images pour &quot;papillon&quot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81100"/>
            <a:ext cx="7620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5" y="346445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01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6782" y="903767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633996" y="903767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01210" y="903767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33647" y="903767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68" y="467833"/>
            <a:ext cx="4102648" cy="62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1" y="485928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5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2" y="466383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47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0" y="530178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36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87" y="296261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11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211202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17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83" y="253731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274997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03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2" y="296262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22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18" y="160161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95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3" y="189936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45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80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36" y="856253"/>
            <a:ext cx="6258591" cy="46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2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2" y="273277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0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47" y="1488560"/>
            <a:ext cx="4471602" cy="39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7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7" y="230747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12" y="1667389"/>
            <a:ext cx="4749321" cy="355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72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</Words>
  <Application>Microsoft Office PowerPoint</Application>
  <PresentationFormat>Grand écran</PresentationFormat>
  <Paragraphs>1</Paragraphs>
  <Slides>49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maman virginie</dc:creator>
  <cp:lastModifiedBy>maman virginie</cp:lastModifiedBy>
  <cp:revision>25</cp:revision>
  <dcterms:created xsi:type="dcterms:W3CDTF">2016-08-28T22:07:05Z</dcterms:created>
  <dcterms:modified xsi:type="dcterms:W3CDTF">2017-03-04T21:10:52Z</dcterms:modified>
</cp:coreProperties>
</file>