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54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3357554" y="1772816"/>
            <a:ext cx="1790510" cy="87036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4572000" y="3933056"/>
            <a:ext cx="7980" cy="9400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23928" y="764704"/>
            <a:ext cx="40158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fr-FR" sz="2800" dirty="0" smtClean="0">
                <a:latin typeface="Century Gothic" pitchFamily="34" charset="0"/>
              </a:rPr>
              <a:t>Un certain </a:t>
            </a:r>
          </a:p>
          <a:p>
            <a:pPr marL="514350" indent="-514350"/>
            <a:r>
              <a:rPr lang="fr-FR" sz="2800" dirty="0" smtClean="0">
                <a:latin typeface="Century Gothic" pitchFamily="34" charset="0"/>
              </a:rPr>
              <a:t>nombre de personnes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3923928" y="332656"/>
            <a:ext cx="4032448" cy="170080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123728" y="4725144"/>
            <a:ext cx="3643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2. </a:t>
            </a:r>
            <a:r>
              <a:rPr lang="fr-FR" sz="2800" dirty="0" smtClean="0">
                <a:latin typeface="Century Gothic" pitchFamily="34" charset="0"/>
              </a:rPr>
              <a:t>Terre sur laquelle</a:t>
            </a:r>
          </a:p>
          <a:p>
            <a:r>
              <a:rPr lang="fr-FR" sz="2800" smtClean="0">
                <a:latin typeface="Century Gothic" pitchFamily="34" charset="0"/>
              </a:rPr>
              <a:t>On vit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2123728" y="4293096"/>
            <a:ext cx="3384376" cy="221740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</cp:lastModifiedBy>
  <cp:revision>8</cp:revision>
  <dcterms:created xsi:type="dcterms:W3CDTF">2015-02-03T20:16:57Z</dcterms:created>
  <dcterms:modified xsi:type="dcterms:W3CDTF">2016-07-26T12:37:12Z</dcterms:modified>
</cp:coreProperties>
</file>