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54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chemin horizontal 3"/>
          <p:cNvSpPr/>
          <p:nvPr/>
        </p:nvSpPr>
        <p:spPr>
          <a:xfrm>
            <a:off x="2786050" y="2428868"/>
            <a:ext cx="3643338" cy="171451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714744" y="2643182"/>
            <a:ext cx="192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atin typeface="DFKai-SB" pitchFamily="65" charset="-120"/>
                <a:ea typeface="DFKai-SB" pitchFamily="65" charset="-120"/>
              </a:rPr>
              <a:t>?</a:t>
            </a:r>
            <a:endParaRPr lang="fr-FR" sz="7200" dirty="0">
              <a:latin typeface="DFKai-SB" pitchFamily="65" charset="-120"/>
              <a:ea typeface="DFKai-SB" pitchFamily="65" charset="-12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3357554" y="1772816"/>
            <a:ext cx="1790510" cy="87036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>
            <a:off x="4572000" y="3933056"/>
            <a:ext cx="7980" cy="94009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923928" y="764704"/>
            <a:ext cx="40158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rabicPeriod"/>
            </a:pPr>
            <a:r>
              <a:rPr lang="fr-FR" sz="2800" dirty="0" smtClean="0">
                <a:latin typeface="Century Gothic" pitchFamily="34" charset="0"/>
              </a:rPr>
              <a:t>Un certain </a:t>
            </a:r>
          </a:p>
          <a:p>
            <a:pPr marL="514350" indent="-514350"/>
            <a:r>
              <a:rPr lang="fr-FR" sz="2800" dirty="0" smtClean="0">
                <a:latin typeface="Century Gothic" pitchFamily="34" charset="0"/>
              </a:rPr>
              <a:t>nombre de personnes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15" name="Vague 14"/>
          <p:cNvSpPr/>
          <p:nvPr/>
        </p:nvSpPr>
        <p:spPr>
          <a:xfrm>
            <a:off x="3923928" y="332656"/>
            <a:ext cx="4032448" cy="1700808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123728" y="4725144"/>
            <a:ext cx="36433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2. </a:t>
            </a:r>
            <a:r>
              <a:rPr lang="fr-FR" sz="2800" dirty="0" smtClean="0">
                <a:latin typeface="Century Gothic" pitchFamily="34" charset="0"/>
              </a:rPr>
              <a:t>Terre sur laquelle</a:t>
            </a:r>
          </a:p>
          <a:p>
            <a:r>
              <a:rPr lang="fr-FR" sz="2800" smtClean="0">
                <a:latin typeface="Century Gothic" pitchFamily="34" charset="0"/>
              </a:rPr>
              <a:t>On vit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21" name="Vague 20"/>
          <p:cNvSpPr/>
          <p:nvPr/>
        </p:nvSpPr>
        <p:spPr>
          <a:xfrm>
            <a:off x="2123728" y="4293096"/>
            <a:ext cx="3384376" cy="2217404"/>
          </a:xfrm>
          <a:prstGeom prst="wave">
            <a:avLst>
              <a:gd name="adj1" fmla="val 12500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Audrey Buisson</dc:creator>
  <cp:lastModifiedBy>Nadine</cp:lastModifiedBy>
  <cp:revision>8</cp:revision>
  <dcterms:created xsi:type="dcterms:W3CDTF">2015-02-03T20:16:57Z</dcterms:created>
  <dcterms:modified xsi:type="dcterms:W3CDTF">2016-07-26T12:37:12Z</dcterms:modified>
</cp:coreProperties>
</file>