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5"/>
  </p:notesMasterIdLst>
  <p:sldIdLst>
    <p:sldId id="256" r:id="rId2"/>
    <p:sldId id="257" r:id="rId3"/>
    <p:sldId id="258" r:id="rId4"/>
  </p:sldIdLst>
  <p:sldSz cx="6858000" cy="9906000" type="A4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52" y="58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712" cy="495779"/>
          </a:xfrm>
          <a:prstGeom prst="rect">
            <a:avLst/>
          </a:prstGeom>
        </p:spPr>
        <p:txBody>
          <a:bodyPr vert="horz" lIns="90868" tIns="45434" rIns="90868" bIns="45434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389" y="1"/>
            <a:ext cx="2945711" cy="495779"/>
          </a:xfrm>
          <a:prstGeom prst="rect">
            <a:avLst/>
          </a:prstGeom>
        </p:spPr>
        <p:txBody>
          <a:bodyPr vert="horz" lIns="90868" tIns="45434" rIns="90868" bIns="45434" rtlCol="0"/>
          <a:lstStyle>
            <a:lvl1pPr algn="r">
              <a:defRPr sz="1200"/>
            </a:lvl1pPr>
          </a:lstStyle>
          <a:p>
            <a:fld id="{C1825D8C-8FBF-4AC2-9EBF-7D6C856BEB07}" type="datetimeFigureOut">
              <a:rPr lang="fr-FR" smtClean="0"/>
              <a:pPr/>
              <a:t>28/04/2014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68" tIns="45434" rIns="90868" bIns="4543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296" y="4714640"/>
            <a:ext cx="5439085" cy="4466751"/>
          </a:xfrm>
          <a:prstGeom prst="rect">
            <a:avLst/>
          </a:prstGeom>
        </p:spPr>
        <p:txBody>
          <a:bodyPr vert="horz" lIns="90868" tIns="45434" rIns="90868" bIns="45434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280"/>
            <a:ext cx="2945712" cy="495779"/>
          </a:xfrm>
          <a:prstGeom prst="rect">
            <a:avLst/>
          </a:prstGeom>
        </p:spPr>
        <p:txBody>
          <a:bodyPr vert="horz" lIns="90868" tIns="45434" rIns="90868" bIns="45434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389" y="9429280"/>
            <a:ext cx="2945711" cy="495779"/>
          </a:xfrm>
          <a:prstGeom prst="rect">
            <a:avLst/>
          </a:prstGeom>
        </p:spPr>
        <p:txBody>
          <a:bodyPr vert="horz" lIns="90868" tIns="45434" rIns="90868" bIns="45434" rtlCol="0" anchor="b"/>
          <a:lstStyle>
            <a:lvl1pPr algn="r">
              <a:defRPr sz="1200"/>
            </a:lvl1pPr>
          </a:lstStyle>
          <a:p>
            <a:fld id="{1C37EC86-FB92-4FBD-8DAF-C073898237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8686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28/04/2014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28/04/2014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1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1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28/04/2014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28/04/2014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28/04/2014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28/04/2014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1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28/04/2014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28/04/2014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28/04/2014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28/04/2014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28/04/2014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2EF49-ACE4-4E7B-90A7-61E7C95D2038}" type="datetimeFigureOut">
              <a:rPr lang="fr-FR" smtClean="0"/>
              <a:pPr/>
              <a:t>28/04/2014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580129"/>
            <a:ext cx="685800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642412" y="70132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La monnaie</a:t>
            </a:r>
            <a:endParaRPr lang="fr-FR" b="1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332657" y="735480"/>
            <a:ext cx="4104456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 </a:t>
            </a:r>
            <a:r>
              <a:rPr lang="fr-FR" sz="1300" b="1" dirty="0" smtClean="0"/>
              <a:t>: </a:t>
            </a:r>
            <a:r>
              <a:rPr lang="fr-FR" sz="1300" dirty="0" smtClean="0"/>
              <a:t>trouver un montant en utilisant les pièces et les billets</a:t>
            </a:r>
            <a:endParaRPr lang="fr-FR" sz="1300" dirty="0"/>
          </a:p>
        </p:txBody>
      </p:sp>
      <p:sp>
        <p:nvSpPr>
          <p:cNvPr id="11" name="ZoneTexte 10"/>
          <p:cNvSpPr txBox="1"/>
          <p:nvPr/>
        </p:nvSpPr>
        <p:spPr>
          <a:xfrm>
            <a:off x="4869161" y="819466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1</a:t>
            </a:r>
          </a:p>
        </p:txBody>
      </p:sp>
      <p:cxnSp>
        <p:nvCxnSpPr>
          <p:cNvPr id="26" name="Connecteur droit 25"/>
          <p:cNvCxnSpPr/>
          <p:nvPr/>
        </p:nvCxnSpPr>
        <p:spPr>
          <a:xfrm rot="5400000">
            <a:off x="-4023828" y="5343043"/>
            <a:ext cx="8424936" cy="0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llipse 3"/>
          <p:cNvSpPr/>
          <p:nvPr/>
        </p:nvSpPr>
        <p:spPr>
          <a:xfrm>
            <a:off x="5877273" y="735482"/>
            <a:ext cx="417210" cy="36098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8"/>
          <p:cNvSpPr txBox="1"/>
          <p:nvPr/>
        </p:nvSpPr>
        <p:spPr>
          <a:xfrm>
            <a:off x="5939878" y="53229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dirty="0" smtClean="0"/>
              <a:t>CE2</a:t>
            </a:r>
            <a:endParaRPr lang="fr-FR" sz="1200" dirty="0"/>
          </a:p>
        </p:txBody>
      </p:sp>
      <p:sp>
        <p:nvSpPr>
          <p:cNvPr id="25" name="Espace réservé du pied de page 6"/>
          <p:cNvSpPr>
            <a:spLocks noGrp="1"/>
          </p:cNvSpPr>
          <p:nvPr/>
        </p:nvSpPr>
        <p:spPr>
          <a:xfrm>
            <a:off x="4824095" y="175764"/>
            <a:ext cx="21717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plan de travail n°12</a:t>
            </a:r>
            <a:endParaRPr lang="fr-FR" dirty="0"/>
          </a:p>
        </p:txBody>
      </p:sp>
      <p:sp>
        <p:nvSpPr>
          <p:cNvPr id="48" name="Ellipse 47"/>
          <p:cNvSpPr/>
          <p:nvPr/>
        </p:nvSpPr>
        <p:spPr>
          <a:xfrm>
            <a:off x="890124" y="172103"/>
            <a:ext cx="648072" cy="300082"/>
          </a:xfrm>
          <a:prstGeom prst="ellipse">
            <a:avLst/>
          </a:prstGeom>
          <a:solidFill>
            <a:schemeClr val="bg1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49" name="ZoneTexte 6"/>
          <p:cNvSpPr txBox="1"/>
          <p:nvPr/>
        </p:nvSpPr>
        <p:spPr>
          <a:xfrm>
            <a:off x="908720" y="172103"/>
            <a:ext cx="6120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100" dirty="0" smtClean="0"/>
              <a:t>MES 5</a:t>
            </a:r>
            <a:endParaRPr lang="fr-FR" sz="1100" dirty="0"/>
          </a:p>
        </p:txBody>
      </p:sp>
      <p:sp>
        <p:nvSpPr>
          <p:cNvPr id="27" name="Rectangle à coins arrondis 26"/>
          <p:cNvSpPr/>
          <p:nvPr/>
        </p:nvSpPr>
        <p:spPr>
          <a:xfrm>
            <a:off x="269802" y="4628964"/>
            <a:ext cx="4104456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 </a:t>
            </a:r>
            <a:r>
              <a:rPr lang="fr-FR" sz="1300" b="1" dirty="0" smtClean="0"/>
              <a:t>: </a:t>
            </a:r>
            <a:r>
              <a:rPr lang="fr-FR" sz="1300" dirty="0" smtClean="0"/>
              <a:t>dessiner les pièces correspondantes à un montant donné</a:t>
            </a:r>
            <a:endParaRPr lang="fr-FR" sz="1300" dirty="0"/>
          </a:p>
        </p:txBody>
      </p:sp>
      <p:sp>
        <p:nvSpPr>
          <p:cNvPr id="28" name="ZoneTexte 27"/>
          <p:cNvSpPr txBox="1"/>
          <p:nvPr/>
        </p:nvSpPr>
        <p:spPr>
          <a:xfrm>
            <a:off x="4806306" y="4712950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2</a:t>
            </a:r>
          </a:p>
        </p:txBody>
      </p:sp>
      <p:sp>
        <p:nvSpPr>
          <p:cNvPr id="29" name="Ellipse 28"/>
          <p:cNvSpPr/>
          <p:nvPr/>
        </p:nvSpPr>
        <p:spPr>
          <a:xfrm>
            <a:off x="5814418" y="4628966"/>
            <a:ext cx="417210" cy="36098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06" y="1428811"/>
            <a:ext cx="5115526" cy="3135667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11" y="5367747"/>
            <a:ext cx="6204978" cy="3844737"/>
          </a:xfrm>
          <a:prstGeom prst="rect">
            <a:avLst/>
          </a:prstGeom>
        </p:spPr>
      </p:pic>
      <p:sp>
        <p:nvSpPr>
          <p:cNvPr id="7" name="Ellipse 6"/>
          <p:cNvSpPr/>
          <p:nvPr/>
        </p:nvSpPr>
        <p:spPr>
          <a:xfrm>
            <a:off x="482354" y="1411499"/>
            <a:ext cx="231051" cy="2849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269802" y="5343043"/>
            <a:ext cx="328077" cy="33003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-13188" y="576996"/>
            <a:ext cx="685800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628800" y="70133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La monnaie</a:t>
            </a:r>
            <a:endParaRPr lang="fr-FR" b="1" dirty="0"/>
          </a:p>
        </p:txBody>
      </p:sp>
      <p:cxnSp>
        <p:nvCxnSpPr>
          <p:cNvPr id="26" name="Connecteur droit 25"/>
          <p:cNvCxnSpPr/>
          <p:nvPr/>
        </p:nvCxnSpPr>
        <p:spPr>
          <a:xfrm rot="5400000">
            <a:off x="-4023828" y="5343043"/>
            <a:ext cx="8424936" cy="0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à coins arrondis 30"/>
          <p:cNvSpPr/>
          <p:nvPr/>
        </p:nvSpPr>
        <p:spPr>
          <a:xfrm>
            <a:off x="411181" y="727508"/>
            <a:ext cx="4248472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</a:t>
            </a:r>
            <a:r>
              <a:rPr lang="fr-FR" sz="1300" dirty="0" smtClean="0"/>
              <a:t>: rendre la monnaie</a:t>
            </a:r>
            <a:endParaRPr lang="fr-FR" sz="1300" dirty="0"/>
          </a:p>
        </p:txBody>
      </p:sp>
      <p:sp>
        <p:nvSpPr>
          <p:cNvPr id="20" name="ZoneTexte 19"/>
          <p:cNvSpPr txBox="1"/>
          <p:nvPr/>
        </p:nvSpPr>
        <p:spPr>
          <a:xfrm>
            <a:off x="4947685" y="770020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3</a:t>
            </a:r>
          </a:p>
        </p:txBody>
      </p:sp>
      <p:sp>
        <p:nvSpPr>
          <p:cNvPr id="27" name="Ellipse 26"/>
          <p:cNvSpPr/>
          <p:nvPr/>
        </p:nvSpPr>
        <p:spPr>
          <a:xfrm>
            <a:off x="226665" y="4250923"/>
            <a:ext cx="274390" cy="20140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1" name="Connecteur droit 20"/>
          <p:cNvCxnSpPr/>
          <p:nvPr/>
        </p:nvCxnSpPr>
        <p:spPr>
          <a:xfrm>
            <a:off x="0" y="580129"/>
            <a:ext cx="685800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Ellipse 33"/>
          <p:cNvSpPr/>
          <p:nvPr/>
        </p:nvSpPr>
        <p:spPr>
          <a:xfrm>
            <a:off x="5868491" y="728027"/>
            <a:ext cx="417210" cy="36098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8"/>
          <p:cNvSpPr txBox="1"/>
          <p:nvPr/>
        </p:nvSpPr>
        <p:spPr>
          <a:xfrm>
            <a:off x="5939878" y="53229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dirty="0" smtClean="0"/>
              <a:t>CE2</a:t>
            </a:r>
            <a:endParaRPr lang="fr-FR" sz="1200" dirty="0"/>
          </a:p>
        </p:txBody>
      </p:sp>
      <p:sp>
        <p:nvSpPr>
          <p:cNvPr id="30" name="Espace réservé du pied de page 6"/>
          <p:cNvSpPr>
            <a:spLocks noGrp="1"/>
          </p:cNvSpPr>
          <p:nvPr/>
        </p:nvSpPr>
        <p:spPr>
          <a:xfrm>
            <a:off x="4824095" y="175764"/>
            <a:ext cx="21717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plan de travail n°12</a:t>
            </a:r>
            <a:endParaRPr lang="fr-FR" dirty="0"/>
          </a:p>
        </p:txBody>
      </p:sp>
      <p:sp>
        <p:nvSpPr>
          <p:cNvPr id="43" name="Ellipse 42"/>
          <p:cNvSpPr/>
          <p:nvPr/>
        </p:nvSpPr>
        <p:spPr>
          <a:xfrm>
            <a:off x="890124" y="172103"/>
            <a:ext cx="648072" cy="300082"/>
          </a:xfrm>
          <a:prstGeom prst="ellipse">
            <a:avLst/>
          </a:prstGeom>
          <a:solidFill>
            <a:schemeClr val="bg1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44" name="ZoneTexte 6"/>
          <p:cNvSpPr txBox="1"/>
          <p:nvPr/>
        </p:nvSpPr>
        <p:spPr>
          <a:xfrm>
            <a:off x="908720" y="172103"/>
            <a:ext cx="6120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100" dirty="0" smtClean="0"/>
              <a:t>MES 5</a:t>
            </a:r>
            <a:endParaRPr lang="fr-FR" sz="1100" dirty="0"/>
          </a:p>
        </p:txBody>
      </p:sp>
      <p:cxnSp>
        <p:nvCxnSpPr>
          <p:cNvPr id="53" name="Connecteur droit 52"/>
          <p:cNvCxnSpPr/>
          <p:nvPr/>
        </p:nvCxnSpPr>
        <p:spPr>
          <a:xfrm flipV="1">
            <a:off x="3573016" y="6969224"/>
            <a:ext cx="0" cy="21602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474" y="1496616"/>
            <a:ext cx="5972568" cy="7825595"/>
          </a:xfrm>
          <a:prstGeom prst="rect">
            <a:avLst/>
          </a:prstGeom>
        </p:spPr>
      </p:pic>
      <p:sp>
        <p:nvSpPr>
          <p:cNvPr id="6" name="Ellipse 5"/>
          <p:cNvSpPr/>
          <p:nvPr/>
        </p:nvSpPr>
        <p:spPr>
          <a:xfrm>
            <a:off x="501055" y="1496616"/>
            <a:ext cx="263649" cy="28803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616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-13188" y="576996"/>
            <a:ext cx="685800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628800" y="70133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La monnaie</a:t>
            </a:r>
            <a:endParaRPr lang="fr-FR" b="1" dirty="0"/>
          </a:p>
        </p:txBody>
      </p:sp>
      <p:cxnSp>
        <p:nvCxnSpPr>
          <p:cNvPr id="26" name="Connecteur droit 25"/>
          <p:cNvCxnSpPr/>
          <p:nvPr/>
        </p:nvCxnSpPr>
        <p:spPr>
          <a:xfrm rot="5400000">
            <a:off x="-4023828" y="5343043"/>
            <a:ext cx="8424936" cy="0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à coins arrondis 30"/>
          <p:cNvSpPr/>
          <p:nvPr/>
        </p:nvSpPr>
        <p:spPr>
          <a:xfrm>
            <a:off x="411181" y="727508"/>
            <a:ext cx="4248472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</a:t>
            </a:r>
            <a:r>
              <a:rPr lang="fr-FR" sz="1300" dirty="0" smtClean="0"/>
              <a:t>: rendre la monnaie</a:t>
            </a:r>
            <a:endParaRPr lang="fr-FR" sz="1300" dirty="0"/>
          </a:p>
        </p:txBody>
      </p:sp>
      <p:sp>
        <p:nvSpPr>
          <p:cNvPr id="20" name="ZoneTexte 19"/>
          <p:cNvSpPr txBox="1"/>
          <p:nvPr/>
        </p:nvSpPr>
        <p:spPr>
          <a:xfrm>
            <a:off x="4947685" y="770020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4</a:t>
            </a:r>
          </a:p>
        </p:txBody>
      </p:sp>
      <p:sp>
        <p:nvSpPr>
          <p:cNvPr id="27" name="Ellipse 26"/>
          <p:cNvSpPr/>
          <p:nvPr/>
        </p:nvSpPr>
        <p:spPr>
          <a:xfrm>
            <a:off x="226665" y="4250923"/>
            <a:ext cx="274390" cy="20140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1" name="Connecteur droit 20"/>
          <p:cNvCxnSpPr/>
          <p:nvPr/>
        </p:nvCxnSpPr>
        <p:spPr>
          <a:xfrm>
            <a:off x="0" y="580129"/>
            <a:ext cx="685800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Ellipse 33"/>
          <p:cNvSpPr/>
          <p:nvPr/>
        </p:nvSpPr>
        <p:spPr>
          <a:xfrm>
            <a:off x="5868491" y="728027"/>
            <a:ext cx="417210" cy="36098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8"/>
          <p:cNvSpPr txBox="1"/>
          <p:nvPr/>
        </p:nvSpPr>
        <p:spPr>
          <a:xfrm>
            <a:off x="5939878" y="53229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dirty="0" smtClean="0"/>
              <a:t>CE2</a:t>
            </a:r>
            <a:endParaRPr lang="fr-FR" sz="1200" dirty="0"/>
          </a:p>
        </p:txBody>
      </p:sp>
      <p:sp>
        <p:nvSpPr>
          <p:cNvPr id="30" name="Espace réservé du pied de page 6"/>
          <p:cNvSpPr>
            <a:spLocks noGrp="1"/>
          </p:cNvSpPr>
          <p:nvPr/>
        </p:nvSpPr>
        <p:spPr>
          <a:xfrm>
            <a:off x="4824095" y="175764"/>
            <a:ext cx="21717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plan de travail n°12</a:t>
            </a:r>
            <a:endParaRPr lang="fr-FR" dirty="0"/>
          </a:p>
        </p:txBody>
      </p:sp>
      <p:sp>
        <p:nvSpPr>
          <p:cNvPr id="43" name="Ellipse 42"/>
          <p:cNvSpPr/>
          <p:nvPr/>
        </p:nvSpPr>
        <p:spPr>
          <a:xfrm>
            <a:off x="890124" y="172103"/>
            <a:ext cx="648072" cy="300082"/>
          </a:xfrm>
          <a:prstGeom prst="ellipse">
            <a:avLst/>
          </a:prstGeom>
          <a:solidFill>
            <a:schemeClr val="bg1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44" name="ZoneTexte 6"/>
          <p:cNvSpPr txBox="1"/>
          <p:nvPr/>
        </p:nvSpPr>
        <p:spPr>
          <a:xfrm>
            <a:off x="908720" y="172103"/>
            <a:ext cx="6120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100" dirty="0" smtClean="0"/>
              <a:t>MES 5</a:t>
            </a:r>
            <a:endParaRPr lang="fr-FR" sz="1100" dirty="0"/>
          </a:p>
        </p:txBody>
      </p:sp>
      <p:cxnSp>
        <p:nvCxnSpPr>
          <p:cNvPr id="53" name="Connecteur droit 52"/>
          <p:cNvCxnSpPr/>
          <p:nvPr/>
        </p:nvCxnSpPr>
        <p:spPr>
          <a:xfrm flipV="1">
            <a:off x="3573016" y="6969224"/>
            <a:ext cx="0" cy="21602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93" y="1352600"/>
            <a:ext cx="6076745" cy="7899768"/>
          </a:xfrm>
          <a:prstGeom prst="rect">
            <a:avLst/>
          </a:prstGeom>
        </p:spPr>
      </p:pic>
      <p:sp>
        <p:nvSpPr>
          <p:cNvPr id="4" name="Ellipse 3"/>
          <p:cNvSpPr/>
          <p:nvPr/>
        </p:nvSpPr>
        <p:spPr>
          <a:xfrm>
            <a:off x="363860" y="1352600"/>
            <a:ext cx="256828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292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741</TotalTime>
  <Words>67</Words>
  <Application>Microsoft Office PowerPoint</Application>
  <PresentationFormat>Format A4 (210 x 297 mm)</PresentationFormat>
  <Paragraphs>20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Sandrine</dc:creator>
  <cp:lastModifiedBy>Magali</cp:lastModifiedBy>
  <cp:revision>294</cp:revision>
  <cp:lastPrinted>2014-04-28T15:31:46Z</cp:lastPrinted>
  <dcterms:created xsi:type="dcterms:W3CDTF">2011-03-18T16:06:50Z</dcterms:created>
  <dcterms:modified xsi:type="dcterms:W3CDTF">2014-04-28T15:39:45Z</dcterms:modified>
</cp:coreProperties>
</file>