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58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389" y="1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r">
              <a:defRPr sz="1200"/>
            </a:lvl1pPr>
          </a:lstStyle>
          <a:p>
            <a:fld id="{C1825D8C-8FBF-4AC2-9EBF-7D6C856BEB07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68" tIns="45434" rIns="90868" bIns="4543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296" y="4714640"/>
            <a:ext cx="5439085" cy="4466751"/>
          </a:xfrm>
          <a:prstGeom prst="rect">
            <a:avLst/>
          </a:prstGeom>
        </p:spPr>
        <p:txBody>
          <a:bodyPr vert="horz" lIns="90868" tIns="45434" rIns="90868" bIns="4543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280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389" y="9429280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r">
              <a:defRPr sz="1200"/>
            </a:lvl1pPr>
          </a:lstStyle>
          <a:p>
            <a:fld id="{1C37EC86-FB92-4FBD-8DAF-C073898237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68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642412" y="7013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La monnaie</a:t>
            </a:r>
            <a:endParaRPr lang="fr-FR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32657" y="735480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trouver un montant en utilisant les pièces et les billets</a:t>
            </a:r>
            <a:endParaRPr lang="fr-FR" sz="13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869161" y="81946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1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5877273" y="735482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8"/>
          <p:cNvSpPr txBox="1"/>
          <p:nvPr/>
        </p:nvSpPr>
        <p:spPr>
          <a:xfrm>
            <a:off x="5939878" y="532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/>
              <a:t>CE2</a:t>
            </a:r>
            <a:endParaRPr lang="fr-FR" sz="1200" dirty="0"/>
          </a:p>
        </p:txBody>
      </p:sp>
      <p:sp>
        <p:nvSpPr>
          <p:cNvPr id="25" name="Espace réservé du pied de page 6"/>
          <p:cNvSpPr>
            <a:spLocks noGrp="1"/>
          </p:cNvSpPr>
          <p:nvPr/>
        </p:nvSpPr>
        <p:spPr>
          <a:xfrm>
            <a:off x="4824095" y="175764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plan de travail n°12</a:t>
            </a:r>
            <a:endParaRPr lang="fr-FR" dirty="0"/>
          </a:p>
        </p:txBody>
      </p:sp>
      <p:sp>
        <p:nvSpPr>
          <p:cNvPr id="48" name="Ellipse 47"/>
          <p:cNvSpPr/>
          <p:nvPr/>
        </p:nvSpPr>
        <p:spPr>
          <a:xfrm>
            <a:off x="890124" y="172103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9" name="ZoneTexte 6"/>
          <p:cNvSpPr txBox="1"/>
          <p:nvPr/>
        </p:nvSpPr>
        <p:spPr>
          <a:xfrm>
            <a:off x="908720" y="172103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MES 5</a:t>
            </a:r>
            <a:endParaRPr lang="fr-FR" sz="1100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269802" y="4628964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 smtClean="0"/>
              <a:t>dessiner les pièces correspondantes à un montant donné</a:t>
            </a:r>
            <a:endParaRPr lang="fr-FR" sz="1300" dirty="0"/>
          </a:p>
        </p:txBody>
      </p:sp>
      <p:sp>
        <p:nvSpPr>
          <p:cNvPr id="28" name="ZoneTexte 27"/>
          <p:cNvSpPr txBox="1"/>
          <p:nvPr/>
        </p:nvSpPr>
        <p:spPr>
          <a:xfrm>
            <a:off x="4806306" y="471295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2</a:t>
            </a:r>
          </a:p>
        </p:txBody>
      </p:sp>
      <p:sp>
        <p:nvSpPr>
          <p:cNvPr id="29" name="Ellipse 28"/>
          <p:cNvSpPr/>
          <p:nvPr/>
        </p:nvSpPr>
        <p:spPr>
          <a:xfrm>
            <a:off x="5814418" y="4628966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06" y="1428811"/>
            <a:ext cx="5115526" cy="3135667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11" y="5367747"/>
            <a:ext cx="6204978" cy="3844737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>
          <a:xfrm>
            <a:off x="482354" y="1411499"/>
            <a:ext cx="231051" cy="2849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269802" y="5343043"/>
            <a:ext cx="328077" cy="3300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-13188" y="576996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628800" y="70133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La monnaie</a:t>
            </a:r>
            <a:endParaRPr lang="fr-FR" b="1" dirty="0"/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à coins arrondis 30"/>
          <p:cNvSpPr/>
          <p:nvPr/>
        </p:nvSpPr>
        <p:spPr>
          <a:xfrm>
            <a:off x="411181" y="727508"/>
            <a:ext cx="4248472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</a:t>
            </a:r>
            <a:r>
              <a:rPr lang="fr-FR" sz="1300" dirty="0" smtClean="0"/>
              <a:t>: rendre la monnaie</a:t>
            </a:r>
            <a:endParaRPr lang="fr-FR" sz="1300" dirty="0"/>
          </a:p>
        </p:txBody>
      </p:sp>
      <p:sp>
        <p:nvSpPr>
          <p:cNvPr id="20" name="ZoneTexte 19"/>
          <p:cNvSpPr txBox="1"/>
          <p:nvPr/>
        </p:nvSpPr>
        <p:spPr>
          <a:xfrm>
            <a:off x="4947685" y="77002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3</a:t>
            </a:r>
          </a:p>
        </p:txBody>
      </p:sp>
      <p:sp>
        <p:nvSpPr>
          <p:cNvPr id="27" name="Ellipse 26"/>
          <p:cNvSpPr/>
          <p:nvPr/>
        </p:nvSpPr>
        <p:spPr>
          <a:xfrm>
            <a:off x="226665" y="4250923"/>
            <a:ext cx="274390" cy="20140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>
            <a:off x="5868491" y="728027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8"/>
          <p:cNvSpPr txBox="1"/>
          <p:nvPr/>
        </p:nvSpPr>
        <p:spPr>
          <a:xfrm>
            <a:off x="5939878" y="532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/>
              <a:t>CE2</a:t>
            </a:r>
            <a:endParaRPr lang="fr-FR" sz="1200" dirty="0"/>
          </a:p>
        </p:txBody>
      </p:sp>
      <p:sp>
        <p:nvSpPr>
          <p:cNvPr id="30" name="Espace réservé du pied de page 6"/>
          <p:cNvSpPr>
            <a:spLocks noGrp="1"/>
          </p:cNvSpPr>
          <p:nvPr/>
        </p:nvSpPr>
        <p:spPr>
          <a:xfrm>
            <a:off x="4824095" y="175764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plan de travail n°12</a:t>
            </a:r>
            <a:endParaRPr lang="fr-FR" dirty="0"/>
          </a:p>
        </p:txBody>
      </p:sp>
      <p:sp>
        <p:nvSpPr>
          <p:cNvPr id="43" name="Ellipse 42"/>
          <p:cNvSpPr/>
          <p:nvPr/>
        </p:nvSpPr>
        <p:spPr>
          <a:xfrm>
            <a:off x="890124" y="172103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4" name="ZoneTexte 6"/>
          <p:cNvSpPr txBox="1"/>
          <p:nvPr/>
        </p:nvSpPr>
        <p:spPr>
          <a:xfrm>
            <a:off x="908720" y="172103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MES 5</a:t>
            </a:r>
            <a:endParaRPr lang="fr-FR" sz="1100" dirty="0"/>
          </a:p>
        </p:txBody>
      </p:sp>
      <p:cxnSp>
        <p:nvCxnSpPr>
          <p:cNvPr id="53" name="Connecteur droit 52"/>
          <p:cNvCxnSpPr/>
          <p:nvPr/>
        </p:nvCxnSpPr>
        <p:spPr>
          <a:xfrm flipV="1">
            <a:off x="3573016" y="6969224"/>
            <a:ext cx="0" cy="21602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74" y="1496616"/>
            <a:ext cx="5972568" cy="7825595"/>
          </a:xfrm>
          <a:prstGeom prst="rect">
            <a:avLst/>
          </a:prstGeom>
        </p:spPr>
      </p:pic>
      <p:sp>
        <p:nvSpPr>
          <p:cNvPr id="6" name="Ellipse 5"/>
          <p:cNvSpPr/>
          <p:nvPr/>
        </p:nvSpPr>
        <p:spPr>
          <a:xfrm>
            <a:off x="501055" y="1496616"/>
            <a:ext cx="263649" cy="28803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16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-13188" y="576996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628800" y="70133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La monnaie</a:t>
            </a:r>
            <a:endParaRPr lang="fr-FR" b="1" dirty="0"/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à coins arrondis 30"/>
          <p:cNvSpPr/>
          <p:nvPr/>
        </p:nvSpPr>
        <p:spPr>
          <a:xfrm>
            <a:off x="411181" y="727508"/>
            <a:ext cx="4248472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</a:t>
            </a:r>
            <a:r>
              <a:rPr lang="fr-FR" sz="1300" dirty="0" smtClean="0"/>
              <a:t>: rendre la monnaie</a:t>
            </a:r>
            <a:endParaRPr lang="fr-FR" sz="1300" dirty="0"/>
          </a:p>
        </p:txBody>
      </p:sp>
      <p:sp>
        <p:nvSpPr>
          <p:cNvPr id="20" name="ZoneTexte 19"/>
          <p:cNvSpPr txBox="1"/>
          <p:nvPr/>
        </p:nvSpPr>
        <p:spPr>
          <a:xfrm>
            <a:off x="4947685" y="77002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4</a:t>
            </a:r>
          </a:p>
        </p:txBody>
      </p:sp>
      <p:sp>
        <p:nvSpPr>
          <p:cNvPr id="27" name="Ellipse 26"/>
          <p:cNvSpPr/>
          <p:nvPr/>
        </p:nvSpPr>
        <p:spPr>
          <a:xfrm>
            <a:off x="226665" y="4250923"/>
            <a:ext cx="274390" cy="20140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20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>
            <a:off x="5868491" y="728027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8"/>
          <p:cNvSpPr txBox="1"/>
          <p:nvPr/>
        </p:nvSpPr>
        <p:spPr>
          <a:xfrm>
            <a:off x="5939878" y="532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/>
              <a:t>CE2</a:t>
            </a:r>
            <a:endParaRPr lang="fr-FR" sz="1200" dirty="0"/>
          </a:p>
        </p:txBody>
      </p:sp>
      <p:sp>
        <p:nvSpPr>
          <p:cNvPr id="30" name="Espace réservé du pied de page 6"/>
          <p:cNvSpPr>
            <a:spLocks noGrp="1"/>
          </p:cNvSpPr>
          <p:nvPr/>
        </p:nvSpPr>
        <p:spPr>
          <a:xfrm>
            <a:off x="4824095" y="175764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plan de travail n°12</a:t>
            </a:r>
            <a:endParaRPr lang="fr-FR" dirty="0"/>
          </a:p>
        </p:txBody>
      </p:sp>
      <p:sp>
        <p:nvSpPr>
          <p:cNvPr id="43" name="Ellipse 42"/>
          <p:cNvSpPr/>
          <p:nvPr/>
        </p:nvSpPr>
        <p:spPr>
          <a:xfrm>
            <a:off x="890124" y="172103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4" name="ZoneTexte 6"/>
          <p:cNvSpPr txBox="1"/>
          <p:nvPr/>
        </p:nvSpPr>
        <p:spPr>
          <a:xfrm>
            <a:off x="908720" y="172103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MES 5</a:t>
            </a:r>
            <a:endParaRPr lang="fr-FR" sz="1100" dirty="0"/>
          </a:p>
        </p:txBody>
      </p:sp>
      <p:cxnSp>
        <p:nvCxnSpPr>
          <p:cNvPr id="53" name="Connecteur droit 52"/>
          <p:cNvCxnSpPr/>
          <p:nvPr/>
        </p:nvCxnSpPr>
        <p:spPr>
          <a:xfrm flipV="1">
            <a:off x="3573016" y="6969224"/>
            <a:ext cx="0" cy="21602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93" y="1352600"/>
            <a:ext cx="6076745" cy="7899768"/>
          </a:xfrm>
          <a:prstGeom prst="rect">
            <a:avLst/>
          </a:prstGeom>
        </p:spPr>
      </p:pic>
      <p:sp>
        <p:nvSpPr>
          <p:cNvPr id="4" name="Ellipse 3"/>
          <p:cNvSpPr/>
          <p:nvPr/>
        </p:nvSpPr>
        <p:spPr>
          <a:xfrm>
            <a:off x="363860" y="1352600"/>
            <a:ext cx="256828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292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</TotalTime>
  <Words>67</Words>
  <Application>Microsoft Office PowerPoint</Application>
  <PresentationFormat>Format A4 (210 x 297 mm)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Magali</cp:lastModifiedBy>
  <cp:revision>294</cp:revision>
  <cp:lastPrinted>2014-04-28T15:31:46Z</cp:lastPrinted>
  <dcterms:created xsi:type="dcterms:W3CDTF">2011-03-18T16:06:50Z</dcterms:created>
  <dcterms:modified xsi:type="dcterms:W3CDTF">2014-04-28T15:39:45Z</dcterms:modified>
</cp:coreProperties>
</file>