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5" r:id="rId3"/>
    <p:sldId id="276" r:id="rId4"/>
    <p:sldId id="277" r:id="rId5"/>
    <p:sldId id="265" r:id="rId6"/>
    <p:sldId id="281" r:id="rId7"/>
    <p:sldId id="282" r:id="rId8"/>
    <p:sldId id="278" r:id="rId9"/>
    <p:sldId id="271" r:id="rId10"/>
    <p:sldId id="270" r:id="rId11"/>
    <p:sldId id="268" r:id="rId12"/>
    <p:sldId id="269" r:id="rId13"/>
    <p:sldId id="280" r:id="rId14"/>
    <p:sldId id="279" r:id="rId15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7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57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36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09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1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43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43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9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6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7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76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4A35-D1FB-41F9-9F0C-8D67CA738BC7}" type="datetimeFigureOut">
              <a:rPr lang="fr-FR" smtClean="0"/>
              <a:t>28/08/2019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7D13A-6A4B-4439-B828-59A7CA366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3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C7929A0-0DFA-431B-8F09-4223FFA90A6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1501995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808691980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020618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200183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176971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150283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8E7E82E0-6FD2-42BF-B0A2-8BBE33F23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4500951"/>
            <a:ext cx="586015" cy="386302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83F64798-0C2A-4C6F-8409-6C304DC4194F}"/>
              </a:ext>
            </a:extLst>
          </p:cNvPr>
          <p:cNvSpPr/>
          <p:nvPr/>
        </p:nvSpPr>
        <p:spPr>
          <a:xfrm>
            <a:off x="655588" y="46003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1DD3493-7DFA-42F7-B0E1-157A9C385230}"/>
              </a:ext>
            </a:extLst>
          </p:cNvPr>
          <p:cNvSpPr/>
          <p:nvPr/>
        </p:nvSpPr>
        <p:spPr>
          <a:xfrm>
            <a:off x="3034356" y="46135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BDC9D45-3C43-4C23-A326-8360833AE65D}"/>
              </a:ext>
            </a:extLst>
          </p:cNvPr>
          <p:cNvCxnSpPr>
            <a:cxnSpLocks/>
          </p:cNvCxnSpPr>
          <p:nvPr/>
        </p:nvCxnSpPr>
        <p:spPr>
          <a:xfrm>
            <a:off x="828507" y="47132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D5F6BE8B-AF3F-44B8-98BC-B8C3F9846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4487851"/>
            <a:ext cx="586015" cy="386302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371933B5-E8D9-422A-8E99-C9237A74D86D}"/>
              </a:ext>
            </a:extLst>
          </p:cNvPr>
          <p:cNvSpPr/>
          <p:nvPr/>
        </p:nvSpPr>
        <p:spPr>
          <a:xfrm>
            <a:off x="4147219" y="45872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3E88DA6-730D-438B-9310-D1E03FB74865}"/>
              </a:ext>
            </a:extLst>
          </p:cNvPr>
          <p:cNvSpPr/>
          <p:nvPr/>
        </p:nvSpPr>
        <p:spPr>
          <a:xfrm>
            <a:off x="6525987" y="46004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9392505-F4D1-4C0A-824E-21313CE6C001}"/>
              </a:ext>
            </a:extLst>
          </p:cNvPr>
          <p:cNvCxnSpPr>
            <a:cxnSpLocks/>
          </p:cNvCxnSpPr>
          <p:nvPr/>
        </p:nvCxnSpPr>
        <p:spPr>
          <a:xfrm>
            <a:off x="4320138" y="47001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476BA1D8-824F-4382-87CD-A91E92514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3" y="6997687"/>
            <a:ext cx="586015" cy="386302"/>
          </a:xfrm>
          <a:prstGeom prst="rect">
            <a:avLst/>
          </a:prstGeom>
        </p:spPr>
      </p:pic>
      <p:sp>
        <p:nvSpPr>
          <p:cNvPr id="24" name="Ellipse 23">
            <a:extLst>
              <a:ext uri="{FF2B5EF4-FFF2-40B4-BE49-F238E27FC236}">
                <a16:creationId xmlns:a16="http://schemas.microsoft.com/office/drawing/2014/main" id="{12069BCA-73B9-4413-A51A-347268244C31}"/>
              </a:ext>
            </a:extLst>
          </p:cNvPr>
          <p:cNvSpPr/>
          <p:nvPr/>
        </p:nvSpPr>
        <p:spPr>
          <a:xfrm>
            <a:off x="661968" y="70970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4B4753C-5089-4B7F-857F-EABDA4B6B2E5}"/>
              </a:ext>
            </a:extLst>
          </p:cNvPr>
          <p:cNvSpPr/>
          <p:nvPr/>
        </p:nvSpPr>
        <p:spPr>
          <a:xfrm>
            <a:off x="3040736" y="71103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DDE8D235-951C-445A-9B65-1B5F9EE08F0B}"/>
              </a:ext>
            </a:extLst>
          </p:cNvPr>
          <p:cNvCxnSpPr>
            <a:cxnSpLocks/>
          </p:cNvCxnSpPr>
          <p:nvPr/>
        </p:nvCxnSpPr>
        <p:spPr>
          <a:xfrm>
            <a:off x="834887" y="72100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>
            <a:extLst>
              <a:ext uri="{FF2B5EF4-FFF2-40B4-BE49-F238E27FC236}">
                <a16:creationId xmlns:a16="http://schemas.microsoft.com/office/drawing/2014/main" id="{A31898D4-6FFB-4573-8F44-A9635B613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84" y="6984587"/>
            <a:ext cx="586015" cy="386302"/>
          </a:xfrm>
          <a:prstGeom prst="rect">
            <a:avLst/>
          </a:prstGeom>
        </p:spPr>
      </p:pic>
      <p:sp>
        <p:nvSpPr>
          <p:cNvPr id="28" name="Ellipse 27">
            <a:extLst>
              <a:ext uri="{FF2B5EF4-FFF2-40B4-BE49-F238E27FC236}">
                <a16:creationId xmlns:a16="http://schemas.microsoft.com/office/drawing/2014/main" id="{6C71A7AF-C9DC-40FC-AE11-0C1E4FAEF3FD}"/>
              </a:ext>
            </a:extLst>
          </p:cNvPr>
          <p:cNvSpPr/>
          <p:nvPr/>
        </p:nvSpPr>
        <p:spPr>
          <a:xfrm>
            <a:off x="4153599" y="70839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B30D71-CE35-4972-975E-966D8A44298F}"/>
              </a:ext>
            </a:extLst>
          </p:cNvPr>
          <p:cNvSpPr/>
          <p:nvPr/>
        </p:nvSpPr>
        <p:spPr>
          <a:xfrm>
            <a:off x="6532367" y="70972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AD2FDF19-B150-4896-9AD5-30E06C0ABC0F}"/>
              </a:ext>
            </a:extLst>
          </p:cNvPr>
          <p:cNvCxnSpPr>
            <a:cxnSpLocks/>
          </p:cNvCxnSpPr>
          <p:nvPr/>
        </p:nvCxnSpPr>
        <p:spPr>
          <a:xfrm>
            <a:off x="4326518" y="71969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 30">
            <a:extLst>
              <a:ext uri="{FF2B5EF4-FFF2-40B4-BE49-F238E27FC236}">
                <a16:creationId xmlns:a16="http://schemas.microsoft.com/office/drawing/2014/main" id="{DA623D22-F368-46FD-810B-FC50AC91C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8" y="9502583"/>
            <a:ext cx="586015" cy="386302"/>
          </a:xfrm>
          <a:prstGeom prst="rect">
            <a:avLst/>
          </a:prstGeom>
        </p:spPr>
      </p:pic>
      <p:sp>
        <p:nvSpPr>
          <p:cNvPr id="32" name="Ellipse 31">
            <a:extLst>
              <a:ext uri="{FF2B5EF4-FFF2-40B4-BE49-F238E27FC236}">
                <a16:creationId xmlns:a16="http://schemas.microsoft.com/office/drawing/2014/main" id="{AD9A28E1-9627-422A-8B20-47B2831FEBA7}"/>
              </a:ext>
            </a:extLst>
          </p:cNvPr>
          <p:cNvSpPr/>
          <p:nvPr/>
        </p:nvSpPr>
        <p:spPr>
          <a:xfrm>
            <a:off x="672663" y="96019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0AA46541-F595-47A0-8F29-F49D217EC005}"/>
              </a:ext>
            </a:extLst>
          </p:cNvPr>
          <p:cNvSpPr/>
          <p:nvPr/>
        </p:nvSpPr>
        <p:spPr>
          <a:xfrm>
            <a:off x="3051431" y="96152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027BFD0F-53AA-4B55-8784-0E152B0E8EC8}"/>
              </a:ext>
            </a:extLst>
          </p:cNvPr>
          <p:cNvCxnSpPr>
            <a:cxnSpLocks/>
          </p:cNvCxnSpPr>
          <p:nvPr/>
        </p:nvCxnSpPr>
        <p:spPr>
          <a:xfrm>
            <a:off x="845582" y="97149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 34">
            <a:extLst>
              <a:ext uri="{FF2B5EF4-FFF2-40B4-BE49-F238E27FC236}">
                <a16:creationId xmlns:a16="http://schemas.microsoft.com/office/drawing/2014/main" id="{0A59CC36-E015-406C-A721-5DCDB251C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279" y="9489483"/>
            <a:ext cx="586015" cy="386302"/>
          </a:xfrm>
          <a:prstGeom prst="rect">
            <a:avLst/>
          </a:prstGeom>
        </p:spPr>
      </p:pic>
      <p:sp>
        <p:nvSpPr>
          <p:cNvPr id="36" name="Ellipse 35">
            <a:extLst>
              <a:ext uri="{FF2B5EF4-FFF2-40B4-BE49-F238E27FC236}">
                <a16:creationId xmlns:a16="http://schemas.microsoft.com/office/drawing/2014/main" id="{B2ACA4D7-5F50-40C7-B107-152BA149E017}"/>
              </a:ext>
            </a:extLst>
          </p:cNvPr>
          <p:cNvSpPr/>
          <p:nvPr/>
        </p:nvSpPr>
        <p:spPr>
          <a:xfrm>
            <a:off x="4164294" y="95888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6825FE10-B8D0-415C-A815-C7E02AD38AFA}"/>
              </a:ext>
            </a:extLst>
          </p:cNvPr>
          <p:cNvSpPr/>
          <p:nvPr/>
        </p:nvSpPr>
        <p:spPr>
          <a:xfrm>
            <a:off x="6543062" y="96021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7B91E55E-1415-4CE3-981D-CA37F21D6D91}"/>
              </a:ext>
            </a:extLst>
          </p:cNvPr>
          <p:cNvCxnSpPr>
            <a:cxnSpLocks/>
          </p:cNvCxnSpPr>
          <p:nvPr/>
        </p:nvCxnSpPr>
        <p:spPr>
          <a:xfrm>
            <a:off x="4337213" y="97018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ECFC43FC-36DC-40B1-A91C-C9E21C9DE371}"/>
              </a:ext>
            </a:extLst>
          </p:cNvPr>
          <p:cNvSpPr txBox="1"/>
          <p:nvPr/>
        </p:nvSpPr>
        <p:spPr>
          <a:xfrm>
            <a:off x="-55955" y="3078492"/>
            <a:ext cx="378579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300" dirty="0" smtClean="0">
                <a:latin typeface="Script cole" panose="00000400000000000000" pitchFamily="2" charset="0"/>
              </a:rPr>
              <a:t>JULIETTE</a:t>
            </a:r>
            <a:endParaRPr lang="fr-FR" sz="6300" dirty="0">
              <a:latin typeface="Script cole" panose="000004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888CCC11-FAF8-47EC-9297-CFBF17E831C3}"/>
              </a:ext>
            </a:extLst>
          </p:cNvPr>
          <p:cNvSpPr txBox="1"/>
          <p:nvPr/>
        </p:nvSpPr>
        <p:spPr>
          <a:xfrm>
            <a:off x="3347838" y="2995621"/>
            <a:ext cx="38289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MATHEIS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336C35-D70D-43B5-BA8C-720080AC884F}"/>
              </a:ext>
            </a:extLst>
          </p:cNvPr>
          <p:cNvSpPr txBox="1"/>
          <p:nvPr/>
        </p:nvSpPr>
        <p:spPr>
          <a:xfrm>
            <a:off x="-20944" y="5746734"/>
            <a:ext cx="35464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>
                <a:latin typeface="Script cole" panose="00000400000000000000" pitchFamily="2" charset="0"/>
              </a:rPr>
              <a:t>GWENAËLLE</a:t>
            </a:r>
            <a:endParaRPr lang="fr-FR" sz="4500" dirty="0">
              <a:latin typeface="Script cole" panose="000004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5F0B63-8024-4CB3-B653-CCA8771BBB12}"/>
              </a:ext>
            </a:extLst>
          </p:cNvPr>
          <p:cNvSpPr txBox="1"/>
          <p:nvPr/>
        </p:nvSpPr>
        <p:spPr>
          <a:xfrm>
            <a:off x="3544354" y="5651792"/>
            <a:ext cx="3573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LILWENN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ABFCBD27-276F-49A7-A9EE-58BD97255D4A}"/>
              </a:ext>
            </a:extLst>
          </p:cNvPr>
          <p:cNvSpPr txBox="1"/>
          <p:nvPr/>
        </p:nvSpPr>
        <p:spPr>
          <a:xfrm>
            <a:off x="240971" y="8181854"/>
            <a:ext cx="363031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DIEGO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8644306-53CF-4BCC-919B-083187CF1C58}"/>
              </a:ext>
            </a:extLst>
          </p:cNvPr>
          <p:cNvSpPr txBox="1"/>
          <p:nvPr/>
        </p:nvSpPr>
        <p:spPr>
          <a:xfrm>
            <a:off x="3429000" y="8219263"/>
            <a:ext cx="36665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dirty="0" smtClean="0">
                <a:latin typeface="Script cole" panose="00000400000000000000" pitchFamily="2" charset="0"/>
              </a:rPr>
              <a:t>ETHANAEL</a:t>
            </a:r>
            <a:endParaRPr lang="fr-FR" sz="5000" dirty="0">
              <a:latin typeface="Script cole" panose="00000400000000000000" pitchFamily="2" charset="0"/>
            </a:endParaRPr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3B0E7B69-EF8A-4671-A935-AA2959259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2047461"/>
            <a:ext cx="586015" cy="386302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1F74EB17-9115-4198-B1DE-E690F741F181}"/>
              </a:ext>
            </a:extLst>
          </p:cNvPr>
          <p:cNvSpPr/>
          <p:nvPr/>
        </p:nvSpPr>
        <p:spPr>
          <a:xfrm>
            <a:off x="655588" y="21468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D88493B8-E928-4872-9F46-025DE6DE8B5A}"/>
              </a:ext>
            </a:extLst>
          </p:cNvPr>
          <p:cNvSpPr/>
          <p:nvPr/>
        </p:nvSpPr>
        <p:spPr>
          <a:xfrm>
            <a:off x="3034356" y="21601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2B3E6795-D683-492D-9575-5F44B28AA9C4}"/>
              </a:ext>
            </a:extLst>
          </p:cNvPr>
          <p:cNvCxnSpPr>
            <a:cxnSpLocks/>
          </p:cNvCxnSpPr>
          <p:nvPr/>
        </p:nvCxnSpPr>
        <p:spPr>
          <a:xfrm>
            <a:off x="828507" y="22597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Image 50">
            <a:extLst>
              <a:ext uri="{FF2B5EF4-FFF2-40B4-BE49-F238E27FC236}">
                <a16:creationId xmlns:a16="http://schemas.microsoft.com/office/drawing/2014/main" id="{07C6F8B6-A075-42A7-A5BD-7CC52609B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2034361"/>
            <a:ext cx="586015" cy="386302"/>
          </a:xfrm>
          <a:prstGeom prst="rect">
            <a:avLst/>
          </a:prstGeom>
        </p:spPr>
      </p:pic>
      <p:sp>
        <p:nvSpPr>
          <p:cNvPr id="52" name="Ellipse 51">
            <a:extLst>
              <a:ext uri="{FF2B5EF4-FFF2-40B4-BE49-F238E27FC236}">
                <a16:creationId xmlns:a16="http://schemas.microsoft.com/office/drawing/2014/main" id="{53DA3824-B636-4EE6-ABB6-3B10185FE4A8}"/>
              </a:ext>
            </a:extLst>
          </p:cNvPr>
          <p:cNvSpPr/>
          <p:nvPr/>
        </p:nvSpPr>
        <p:spPr>
          <a:xfrm>
            <a:off x="4147219" y="21337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04065B7-6D1A-4B13-9458-F2D4ACB7BF0B}"/>
              </a:ext>
            </a:extLst>
          </p:cNvPr>
          <p:cNvSpPr/>
          <p:nvPr/>
        </p:nvSpPr>
        <p:spPr>
          <a:xfrm>
            <a:off x="6525987" y="21470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B3B43653-D5EE-47D5-BEEB-2713E8262E4D}"/>
              </a:ext>
            </a:extLst>
          </p:cNvPr>
          <p:cNvCxnSpPr>
            <a:cxnSpLocks/>
          </p:cNvCxnSpPr>
          <p:nvPr/>
        </p:nvCxnSpPr>
        <p:spPr>
          <a:xfrm>
            <a:off x="4320138" y="22466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C34E1D69-A73E-4A0C-904A-6B197166AA83}"/>
              </a:ext>
            </a:extLst>
          </p:cNvPr>
          <p:cNvSpPr txBox="1"/>
          <p:nvPr/>
        </p:nvSpPr>
        <p:spPr>
          <a:xfrm>
            <a:off x="0" y="594153"/>
            <a:ext cx="3785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GABIN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A308F4CE-B6A3-422B-B3EE-555F2D9CA22D}"/>
              </a:ext>
            </a:extLst>
          </p:cNvPr>
          <p:cNvSpPr txBox="1"/>
          <p:nvPr/>
        </p:nvSpPr>
        <p:spPr>
          <a:xfrm>
            <a:off x="4164294" y="569588"/>
            <a:ext cx="33325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 smtClean="0">
                <a:latin typeface="Script cole" panose="00000400000000000000" pitchFamily="2" charset="0"/>
              </a:rPr>
              <a:t>CHLOË</a:t>
            </a:r>
            <a:endParaRPr lang="fr-FR" sz="5500" dirty="0">
              <a:latin typeface="Script col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53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7175989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6BB29AE-9C7B-4BC7-85FC-41FE61628179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486772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2423903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769357" y="2361669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E</a:t>
            </a:r>
            <a:r>
              <a:rPr lang="fr-FR" sz="8800" dirty="0" err="1" smtClean="0">
                <a:latin typeface="Cursive standard" pitchFamily="2" charset="0"/>
              </a:rPr>
              <a:t>thanaél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6E1081-7FEB-4DAB-A57A-5681D9A03B75}"/>
              </a:ext>
            </a:extLst>
          </p:cNvPr>
          <p:cNvSpPr txBox="1"/>
          <p:nvPr/>
        </p:nvSpPr>
        <p:spPr>
          <a:xfrm>
            <a:off x="1769358" y="4785894"/>
            <a:ext cx="41146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D</a:t>
            </a:r>
            <a:r>
              <a:rPr lang="fr-FR" sz="8800" dirty="0" smtClean="0">
                <a:latin typeface="Cursive standard" pitchFamily="2" charset="0"/>
              </a:rPr>
              <a:t>iego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7024644-BB19-40C8-B3F7-E19F5F45E3A1}"/>
              </a:ext>
            </a:extLst>
          </p:cNvPr>
          <p:cNvSpPr txBox="1"/>
          <p:nvPr/>
        </p:nvSpPr>
        <p:spPr>
          <a:xfrm>
            <a:off x="1837225" y="7123841"/>
            <a:ext cx="45238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J</a:t>
            </a:r>
            <a:r>
              <a:rPr lang="fr-FR" sz="8800" dirty="0" smtClean="0">
                <a:latin typeface="Cursive standard" pitchFamily="2" charset="0"/>
              </a:rPr>
              <a:t>oy</a:t>
            </a:r>
            <a:endParaRPr lang="fr-FR" sz="8800" dirty="0">
              <a:latin typeface="Cursive standard" pitchFamily="2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5340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837225" y="1252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L</a:t>
            </a:r>
            <a:r>
              <a:rPr lang="fr-FR" sz="8800" dirty="0" err="1" smtClean="0">
                <a:latin typeface="Cursive standard" pitchFamily="2" charset="0"/>
              </a:rPr>
              <a:t>ilwenn</a:t>
            </a:r>
            <a:endParaRPr lang="fr-FR" sz="8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8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695ADE-C7AC-4C61-9935-6FF326D1B52F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69104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034FD7-2F33-4FD6-BF3A-2186718C7D2A}"/>
              </a:ext>
            </a:extLst>
          </p:cNvPr>
          <p:cNvSpPr txBox="1"/>
          <p:nvPr/>
        </p:nvSpPr>
        <p:spPr>
          <a:xfrm>
            <a:off x="1769358" y="0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T</a:t>
            </a:r>
            <a:r>
              <a:rPr lang="fr-FR" sz="8800" dirty="0" err="1" smtClean="0">
                <a:latin typeface="Cursive standard" pitchFamily="2" charset="0"/>
              </a:rPr>
              <a:t>iméo</a:t>
            </a:r>
            <a:endParaRPr lang="fr-FR" sz="8800" dirty="0">
              <a:latin typeface="Cursive standard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7175989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6BB29AE-9C7B-4BC7-85FC-41FE61628179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486772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2477625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837225" y="2425477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N</a:t>
            </a:r>
            <a:r>
              <a:rPr lang="fr-FR" sz="8800" dirty="0" err="1" smtClean="0">
                <a:latin typeface="Cursive standard" pitchFamily="2" charset="0"/>
              </a:rPr>
              <a:t>aël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6E1081-7FEB-4DAB-A57A-5681D9A03B75}"/>
              </a:ext>
            </a:extLst>
          </p:cNvPr>
          <p:cNvSpPr txBox="1"/>
          <p:nvPr/>
        </p:nvSpPr>
        <p:spPr>
          <a:xfrm>
            <a:off x="1769358" y="4785894"/>
            <a:ext cx="41146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S</a:t>
            </a:r>
            <a:r>
              <a:rPr lang="fr-FR" sz="8800" dirty="0" smtClean="0">
                <a:latin typeface="Cursive standard" pitchFamily="2" charset="0"/>
              </a:rPr>
              <a:t>arah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7024644-BB19-40C8-B3F7-E19F5F45E3A1}"/>
              </a:ext>
            </a:extLst>
          </p:cNvPr>
          <p:cNvSpPr txBox="1"/>
          <p:nvPr/>
        </p:nvSpPr>
        <p:spPr>
          <a:xfrm>
            <a:off x="1837225" y="7123841"/>
            <a:ext cx="45238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L</a:t>
            </a:r>
            <a:r>
              <a:rPr lang="fr-FR" sz="8800" dirty="0" smtClean="0">
                <a:latin typeface="Cursive standard" pitchFamily="2" charset="0"/>
              </a:rPr>
              <a:t>ilian</a:t>
            </a:r>
            <a:endParaRPr lang="fr-FR" sz="8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92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695ADE-C7AC-4C61-9935-6FF326D1B52F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69104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034FD7-2F33-4FD6-BF3A-2186718C7D2A}"/>
              </a:ext>
            </a:extLst>
          </p:cNvPr>
          <p:cNvSpPr txBox="1"/>
          <p:nvPr/>
        </p:nvSpPr>
        <p:spPr>
          <a:xfrm>
            <a:off x="1769358" y="0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L</a:t>
            </a:r>
            <a:r>
              <a:rPr lang="fr-FR" sz="8800" dirty="0" smtClean="0">
                <a:latin typeface="Cursive standard" pitchFamily="2" charset="0"/>
              </a:rPr>
              <a:t>ucien</a:t>
            </a:r>
            <a:endParaRPr lang="fr-FR" sz="8800" dirty="0">
              <a:latin typeface="Cursive standard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7175989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6BB29AE-9C7B-4BC7-85FC-41FE61628179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486772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2477625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769357" y="2400858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R</a:t>
            </a:r>
            <a:r>
              <a:rPr lang="fr-FR" sz="8800" dirty="0" smtClean="0">
                <a:latin typeface="Cursive standard" pitchFamily="2" charset="0"/>
              </a:rPr>
              <a:t>omane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6E1081-7FEB-4DAB-A57A-5681D9A03B75}"/>
              </a:ext>
            </a:extLst>
          </p:cNvPr>
          <p:cNvSpPr txBox="1"/>
          <p:nvPr/>
        </p:nvSpPr>
        <p:spPr>
          <a:xfrm>
            <a:off x="1769358" y="4785894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E</a:t>
            </a:r>
            <a:r>
              <a:rPr lang="fr-FR" sz="8800" dirty="0" smtClean="0">
                <a:latin typeface="Cursive standard" pitchFamily="2" charset="0"/>
              </a:rPr>
              <a:t>than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7024644-BB19-40C8-B3F7-E19F5F45E3A1}"/>
              </a:ext>
            </a:extLst>
          </p:cNvPr>
          <p:cNvSpPr txBox="1"/>
          <p:nvPr/>
        </p:nvSpPr>
        <p:spPr>
          <a:xfrm>
            <a:off x="1837226" y="7123841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>
                <a:latin typeface="Script cole" panose="00000400000000000000" pitchFamily="2" charset="0"/>
              </a:rPr>
              <a:t>K</a:t>
            </a:r>
            <a:r>
              <a:rPr lang="fr-FR" sz="8800" dirty="0">
                <a:latin typeface="Cursive standard" pitchFamily="2" charset="0"/>
              </a:rPr>
              <a:t>atia</a:t>
            </a:r>
          </a:p>
        </p:txBody>
      </p:sp>
    </p:spTree>
    <p:extLst>
      <p:ext uri="{BB962C8B-B14F-4D97-AF65-F5344CB8AC3E}">
        <p14:creationId xmlns:p14="http://schemas.microsoft.com/office/powerpoint/2010/main" val="25606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695ADE-C7AC-4C61-9935-6FF326D1B52F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69104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034FD7-2F33-4FD6-BF3A-2186718C7D2A}"/>
              </a:ext>
            </a:extLst>
          </p:cNvPr>
          <p:cNvSpPr txBox="1"/>
          <p:nvPr/>
        </p:nvSpPr>
        <p:spPr>
          <a:xfrm>
            <a:off x="1769358" y="0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Z</a:t>
            </a:r>
            <a:r>
              <a:rPr lang="fr-FR" sz="8800" dirty="0" smtClean="0">
                <a:latin typeface="Cursive standard" pitchFamily="2" charset="0"/>
              </a:rPr>
              <a:t>oé</a:t>
            </a:r>
            <a:endParaRPr lang="fr-FR" sz="8800" dirty="0">
              <a:latin typeface="Cursive standard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7175989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6BB29AE-9C7B-4BC7-85FC-41FE61628179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486772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2477625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769357" y="2400858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J</a:t>
            </a:r>
            <a:r>
              <a:rPr lang="fr-FR" sz="8800" dirty="0" smtClean="0">
                <a:latin typeface="Cursive standard" pitchFamily="2" charset="0"/>
              </a:rPr>
              <a:t>ules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96E1081-7FEB-4DAB-A57A-5681D9A03B75}"/>
              </a:ext>
            </a:extLst>
          </p:cNvPr>
          <p:cNvSpPr txBox="1"/>
          <p:nvPr/>
        </p:nvSpPr>
        <p:spPr>
          <a:xfrm>
            <a:off x="1769358" y="4785894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O</a:t>
            </a:r>
            <a:r>
              <a:rPr lang="fr-FR" sz="8800" dirty="0" smtClean="0">
                <a:latin typeface="Cursive standard" pitchFamily="2" charset="0"/>
              </a:rPr>
              <a:t>scar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7024644-BB19-40C8-B3F7-E19F5F45E3A1}"/>
              </a:ext>
            </a:extLst>
          </p:cNvPr>
          <p:cNvSpPr txBox="1"/>
          <p:nvPr/>
        </p:nvSpPr>
        <p:spPr>
          <a:xfrm>
            <a:off x="1837226" y="7123841"/>
            <a:ext cx="3751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S</a:t>
            </a:r>
            <a:r>
              <a:rPr lang="fr-FR" sz="8800" dirty="0" smtClean="0">
                <a:latin typeface="Cursive standard" pitchFamily="2" charset="0"/>
              </a:rPr>
              <a:t>acha</a:t>
            </a:r>
            <a:endParaRPr lang="fr-FR" sz="8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04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695ADE-C7AC-4C61-9935-6FF326D1B52F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 rot="16200000">
            <a:off x="-3824940" y="3824938"/>
            <a:ext cx="9906001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034FD7-2F33-4FD6-BF3A-2186718C7D2A}"/>
              </a:ext>
            </a:extLst>
          </p:cNvPr>
          <p:cNvSpPr txBox="1"/>
          <p:nvPr/>
        </p:nvSpPr>
        <p:spPr>
          <a:xfrm rot="16200000">
            <a:off x="-2281617" y="3143765"/>
            <a:ext cx="6502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G</a:t>
            </a:r>
            <a:r>
              <a:rPr lang="fr-FR" sz="11000" dirty="0" smtClean="0">
                <a:latin typeface="Cursive standard" pitchFamily="2" charset="0"/>
              </a:rPr>
              <a:t>wenaëlle</a:t>
            </a:r>
            <a:endParaRPr lang="fr-FR" sz="11000" dirty="0">
              <a:latin typeface="Cursive standard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 rot="16200000">
            <a:off x="340333" y="5506392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7024644-BB19-40C8-B3F7-E19F5F45E3A1}"/>
              </a:ext>
            </a:extLst>
          </p:cNvPr>
          <p:cNvSpPr txBox="1"/>
          <p:nvPr/>
        </p:nvSpPr>
        <p:spPr>
          <a:xfrm rot="16200000">
            <a:off x="1643118" y="5557313"/>
            <a:ext cx="37510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0" dirty="0">
                <a:latin typeface="Script cole" panose="00000400000000000000" pitchFamily="2" charset="0"/>
              </a:rPr>
              <a:t>M</a:t>
            </a:r>
            <a:r>
              <a:rPr lang="fr-FR" sz="11000" dirty="0" smtClean="0">
                <a:latin typeface="Cursive standard" pitchFamily="2" charset="0"/>
              </a:rPr>
              <a:t>olly</a:t>
            </a:r>
            <a:endParaRPr lang="fr-FR" sz="11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8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C7929A0-0DFA-431B-8F09-4223FFA90A6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1501995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808691980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020618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200183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176971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150283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8E7E82E0-6FD2-42BF-B0A2-8BBE33F23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4500951"/>
            <a:ext cx="586015" cy="386302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83F64798-0C2A-4C6F-8409-6C304DC4194F}"/>
              </a:ext>
            </a:extLst>
          </p:cNvPr>
          <p:cNvSpPr/>
          <p:nvPr/>
        </p:nvSpPr>
        <p:spPr>
          <a:xfrm>
            <a:off x="655588" y="46003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1DD3493-7DFA-42F7-B0E1-157A9C385230}"/>
              </a:ext>
            </a:extLst>
          </p:cNvPr>
          <p:cNvSpPr/>
          <p:nvPr/>
        </p:nvSpPr>
        <p:spPr>
          <a:xfrm>
            <a:off x="3034356" y="46135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BDC9D45-3C43-4C23-A326-8360833AE65D}"/>
              </a:ext>
            </a:extLst>
          </p:cNvPr>
          <p:cNvCxnSpPr>
            <a:cxnSpLocks/>
          </p:cNvCxnSpPr>
          <p:nvPr/>
        </p:nvCxnSpPr>
        <p:spPr>
          <a:xfrm>
            <a:off x="828507" y="47132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D5F6BE8B-AF3F-44B8-98BC-B8C3F9846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4487851"/>
            <a:ext cx="586015" cy="386302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371933B5-E8D9-422A-8E99-C9237A74D86D}"/>
              </a:ext>
            </a:extLst>
          </p:cNvPr>
          <p:cNvSpPr/>
          <p:nvPr/>
        </p:nvSpPr>
        <p:spPr>
          <a:xfrm>
            <a:off x="4147219" y="45872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3E88DA6-730D-438B-9310-D1E03FB74865}"/>
              </a:ext>
            </a:extLst>
          </p:cNvPr>
          <p:cNvSpPr/>
          <p:nvPr/>
        </p:nvSpPr>
        <p:spPr>
          <a:xfrm>
            <a:off x="6525987" y="46004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9392505-F4D1-4C0A-824E-21313CE6C001}"/>
              </a:ext>
            </a:extLst>
          </p:cNvPr>
          <p:cNvCxnSpPr>
            <a:cxnSpLocks/>
          </p:cNvCxnSpPr>
          <p:nvPr/>
        </p:nvCxnSpPr>
        <p:spPr>
          <a:xfrm>
            <a:off x="4320138" y="47001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476BA1D8-824F-4382-87CD-A91E92514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3" y="6997687"/>
            <a:ext cx="586015" cy="386302"/>
          </a:xfrm>
          <a:prstGeom prst="rect">
            <a:avLst/>
          </a:prstGeom>
        </p:spPr>
      </p:pic>
      <p:sp>
        <p:nvSpPr>
          <p:cNvPr id="24" name="Ellipse 23">
            <a:extLst>
              <a:ext uri="{FF2B5EF4-FFF2-40B4-BE49-F238E27FC236}">
                <a16:creationId xmlns:a16="http://schemas.microsoft.com/office/drawing/2014/main" id="{12069BCA-73B9-4413-A51A-347268244C31}"/>
              </a:ext>
            </a:extLst>
          </p:cNvPr>
          <p:cNvSpPr/>
          <p:nvPr/>
        </p:nvSpPr>
        <p:spPr>
          <a:xfrm>
            <a:off x="661968" y="70970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4B4753C-5089-4B7F-857F-EABDA4B6B2E5}"/>
              </a:ext>
            </a:extLst>
          </p:cNvPr>
          <p:cNvSpPr/>
          <p:nvPr/>
        </p:nvSpPr>
        <p:spPr>
          <a:xfrm>
            <a:off x="3040736" y="71103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DDE8D235-951C-445A-9B65-1B5F9EE08F0B}"/>
              </a:ext>
            </a:extLst>
          </p:cNvPr>
          <p:cNvCxnSpPr>
            <a:cxnSpLocks/>
          </p:cNvCxnSpPr>
          <p:nvPr/>
        </p:nvCxnSpPr>
        <p:spPr>
          <a:xfrm>
            <a:off x="834887" y="72100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>
            <a:extLst>
              <a:ext uri="{FF2B5EF4-FFF2-40B4-BE49-F238E27FC236}">
                <a16:creationId xmlns:a16="http://schemas.microsoft.com/office/drawing/2014/main" id="{A31898D4-6FFB-4573-8F44-A9635B613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84" y="6984587"/>
            <a:ext cx="586015" cy="386302"/>
          </a:xfrm>
          <a:prstGeom prst="rect">
            <a:avLst/>
          </a:prstGeom>
        </p:spPr>
      </p:pic>
      <p:sp>
        <p:nvSpPr>
          <p:cNvPr id="28" name="Ellipse 27">
            <a:extLst>
              <a:ext uri="{FF2B5EF4-FFF2-40B4-BE49-F238E27FC236}">
                <a16:creationId xmlns:a16="http://schemas.microsoft.com/office/drawing/2014/main" id="{6C71A7AF-C9DC-40FC-AE11-0C1E4FAEF3FD}"/>
              </a:ext>
            </a:extLst>
          </p:cNvPr>
          <p:cNvSpPr/>
          <p:nvPr/>
        </p:nvSpPr>
        <p:spPr>
          <a:xfrm>
            <a:off x="4153599" y="70839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B30D71-CE35-4972-975E-966D8A44298F}"/>
              </a:ext>
            </a:extLst>
          </p:cNvPr>
          <p:cNvSpPr/>
          <p:nvPr/>
        </p:nvSpPr>
        <p:spPr>
          <a:xfrm>
            <a:off x="6532367" y="70972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AD2FDF19-B150-4896-9AD5-30E06C0ABC0F}"/>
              </a:ext>
            </a:extLst>
          </p:cNvPr>
          <p:cNvCxnSpPr>
            <a:cxnSpLocks/>
          </p:cNvCxnSpPr>
          <p:nvPr/>
        </p:nvCxnSpPr>
        <p:spPr>
          <a:xfrm>
            <a:off x="4326518" y="71969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 30">
            <a:extLst>
              <a:ext uri="{FF2B5EF4-FFF2-40B4-BE49-F238E27FC236}">
                <a16:creationId xmlns:a16="http://schemas.microsoft.com/office/drawing/2014/main" id="{DA623D22-F368-46FD-810B-FC50AC91C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8" y="9502583"/>
            <a:ext cx="586015" cy="386302"/>
          </a:xfrm>
          <a:prstGeom prst="rect">
            <a:avLst/>
          </a:prstGeom>
        </p:spPr>
      </p:pic>
      <p:sp>
        <p:nvSpPr>
          <p:cNvPr id="32" name="Ellipse 31">
            <a:extLst>
              <a:ext uri="{FF2B5EF4-FFF2-40B4-BE49-F238E27FC236}">
                <a16:creationId xmlns:a16="http://schemas.microsoft.com/office/drawing/2014/main" id="{AD9A28E1-9627-422A-8B20-47B2831FEBA7}"/>
              </a:ext>
            </a:extLst>
          </p:cNvPr>
          <p:cNvSpPr/>
          <p:nvPr/>
        </p:nvSpPr>
        <p:spPr>
          <a:xfrm>
            <a:off x="672663" y="96019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0AA46541-F595-47A0-8F29-F49D217EC005}"/>
              </a:ext>
            </a:extLst>
          </p:cNvPr>
          <p:cNvSpPr/>
          <p:nvPr/>
        </p:nvSpPr>
        <p:spPr>
          <a:xfrm>
            <a:off x="3051431" y="96152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027BFD0F-53AA-4B55-8784-0E152B0E8EC8}"/>
              </a:ext>
            </a:extLst>
          </p:cNvPr>
          <p:cNvCxnSpPr>
            <a:cxnSpLocks/>
          </p:cNvCxnSpPr>
          <p:nvPr/>
        </p:nvCxnSpPr>
        <p:spPr>
          <a:xfrm>
            <a:off x="845582" y="97149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 34">
            <a:extLst>
              <a:ext uri="{FF2B5EF4-FFF2-40B4-BE49-F238E27FC236}">
                <a16:creationId xmlns:a16="http://schemas.microsoft.com/office/drawing/2014/main" id="{0A59CC36-E015-406C-A721-5DCDB251C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279" y="9489483"/>
            <a:ext cx="586015" cy="386302"/>
          </a:xfrm>
          <a:prstGeom prst="rect">
            <a:avLst/>
          </a:prstGeom>
        </p:spPr>
      </p:pic>
      <p:sp>
        <p:nvSpPr>
          <p:cNvPr id="36" name="Ellipse 35">
            <a:extLst>
              <a:ext uri="{FF2B5EF4-FFF2-40B4-BE49-F238E27FC236}">
                <a16:creationId xmlns:a16="http://schemas.microsoft.com/office/drawing/2014/main" id="{B2ACA4D7-5F50-40C7-B107-152BA149E017}"/>
              </a:ext>
            </a:extLst>
          </p:cNvPr>
          <p:cNvSpPr/>
          <p:nvPr/>
        </p:nvSpPr>
        <p:spPr>
          <a:xfrm>
            <a:off x="4164294" y="95888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6825FE10-B8D0-415C-A815-C7E02AD38AFA}"/>
              </a:ext>
            </a:extLst>
          </p:cNvPr>
          <p:cNvSpPr/>
          <p:nvPr/>
        </p:nvSpPr>
        <p:spPr>
          <a:xfrm>
            <a:off x="6543062" y="96021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7B91E55E-1415-4CE3-981D-CA37F21D6D91}"/>
              </a:ext>
            </a:extLst>
          </p:cNvPr>
          <p:cNvCxnSpPr>
            <a:cxnSpLocks/>
          </p:cNvCxnSpPr>
          <p:nvPr/>
        </p:nvCxnSpPr>
        <p:spPr>
          <a:xfrm>
            <a:off x="4337213" y="97018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ECFC43FC-36DC-40B1-A91C-C9E21C9DE371}"/>
              </a:ext>
            </a:extLst>
          </p:cNvPr>
          <p:cNvSpPr txBox="1"/>
          <p:nvPr/>
        </p:nvSpPr>
        <p:spPr>
          <a:xfrm>
            <a:off x="379655" y="3091405"/>
            <a:ext cx="378579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300" dirty="0" smtClean="0">
                <a:latin typeface="Script cole" panose="00000400000000000000" pitchFamily="2" charset="0"/>
              </a:rPr>
              <a:t>TIMEO</a:t>
            </a:r>
            <a:endParaRPr lang="fr-FR" sz="6300" dirty="0">
              <a:latin typeface="Script cole" panose="000004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888CCC11-FAF8-47EC-9297-CFBF17E831C3}"/>
              </a:ext>
            </a:extLst>
          </p:cNvPr>
          <p:cNvSpPr txBox="1"/>
          <p:nvPr/>
        </p:nvSpPr>
        <p:spPr>
          <a:xfrm>
            <a:off x="3578279" y="3099688"/>
            <a:ext cx="38289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SARAH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336C35-D70D-43B5-BA8C-720080AC884F}"/>
              </a:ext>
            </a:extLst>
          </p:cNvPr>
          <p:cNvSpPr txBox="1"/>
          <p:nvPr/>
        </p:nvSpPr>
        <p:spPr>
          <a:xfrm>
            <a:off x="499346" y="5499597"/>
            <a:ext cx="354640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LILIAN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5F0B63-8024-4CB3-B653-CCA8771BBB12}"/>
              </a:ext>
            </a:extLst>
          </p:cNvPr>
          <p:cNvSpPr txBox="1"/>
          <p:nvPr/>
        </p:nvSpPr>
        <p:spPr>
          <a:xfrm>
            <a:off x="3778992" y="5612009"/>
            <a:ext cx="3573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LUCIEN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ABFCBD27-276F-49A7-A9EE-58BD97255D4A}"/>
              </a:ext>
            </a:extLst>
          </p:cNvPr>
          <p:cNvSpPr txBox="1"/>
          <p:nvPr/>
        </p:nvSpPr>
        <p:spPr>
          <a:xfrm>
            <a:off x="-52036" y="8142318"/>
            <a:ext cx="36303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ROMANE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8644306-53CF-4BCC-919B-083187CF1C58}"/>
              </a:ext>
            </a:extLst>
          </p:cNvPr>
          <p:cNvSpPr txBox="1"/>
          <p:nvPr/>
        </p:nvSpPr>
        <p:spPr>
          <a:xfrm>
            <a:off x="3854211" y="8073567"/>
            <a:ext cx="366658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ETHAN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3B0E7B69-EF8A-4671-A935-AA2959259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2047461"/>
            <a:ext cx="586015" cy="386302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1F74EB17-9115-4198-B1DE-E690F741F181}"/>
              </a:ext>
            </a:extLst>
          </p:cNvPr>
          <p:cNvSpPr/>
          <p:nvPr/>
        </p:nvSpPr>
        <p:spPr>
          <a:xfrm>
            <a:off x="655588" y="21468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D88493B8-E928-4872-9F46-025DE6DE8B5A}"/>
              </a:ext>
            </a:extLst>
          </p:cNvPr>
          <p:cNvSpPr/>
          <p:nvPr/>
        </p:nvSpPr>
        <p:spPr>
          <a:xfrm>
            <a:off x="3034356" y="21601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2B3E6795-D683-492D-9575-5F44B28AA9C4}"/>
              </a:ext>
            </a:extLst>
          </p:cNvPr>
          <p:cNvCxnSpPr>
            <a:cxnSpLocks/>
          </p:cNvCxnSpPr>
          <p:nvPr/>
        </p:nvCxnSpPr>
        <p:spPr>
          <a:xfrm>
            <a:off x="828507" y="22597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Image 50">
            <a:extLst>
              <a:ext uri="{FF2B5EF4-FFF2-40B4-BE49-F238E27FC236}">
                <a16:creationId xmlns:a16="http://schemas.microsoft.com/office/drawing/2014/main" id="{07C6F8B6-A075-42A7-A5BD-7CC52609B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2034361"/>
            <a:ext cx="586015" cy="386302"/>
          </a:xfrm>
          <a:prstGeom prst="rect">
            <a:avLst/>
          </a:prstGeom>
        </p:spPr>
      </p:pic>
      <p:sp>
        <p:nvSpPr>
          <p:cNvPr id="52" name="Ellipse 51">
            <a:extLst>
              <a:ext uri="{FF2B5EF4-FFF2-40B4-BE49-F238E27FC236}">
                <a16:creationId xmlns:a16="http://schemas.microsoft.com/office/drawing/2014/main" id="{53DA3824-B636-4EE6-ABB6-3B10185FE4A8}"/>
              </a:ext>
            </a:extLst>
          </p:cNvPr>
          <p:cNvSpPr/>
          <p:nvPr/>
        </p:nvSpPr>
        <p:spPr>
          <a:xfrm>
            <a:off x="4147219" y="21337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04065B7-6D1A-4B13-9458-F2D4ACB7BF0B}"/>
              </a:ext>
            </a:extLst>
          </p:cNvPr>
          <p:cNvSpPr/>
          <p:nvPr/>
        </p:nvSpPr>
        <p:spPr>
          <a:xfrm>
            <a:off x="6525987" y="21470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B3B43653-D5EE-47D5-BEEB-2713E8262E4D}"/>
              </a:ext>
            </a:extLst>
          </p:cNvPr>
          <p:cNvCxnSpPr>
            <a:cxnSpLocks/>
          </p:cNvCxnSpPr>
          <p:nvPr/>
        </p:nvCxnSpPr>
        <p:spPr>
          <a:xfrm>
            <a:off x="4320138" y="22466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C34E1D69-A73E-4A0C-904A-6B197166AA83}"/>
              </a:ext>
            </a:extLst>
          </p:cNvPr>
          <p:cNvSpPr txBox="1"/>
          <p:nvPr/>
        </p:nvSpPr>
        <p:spPr>
          <a:xfrm>
            <a:off x="745237" y="555996"/>
            <a:ext cx="3785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JOY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A308F4CE-B6A3-422B-B3EE-555F2D9CA22D}"/>
              </a:ext>
            </a:extLst>
          </p:cNvPr>
          <p:cNvSpPr txBox="1"/>
          <p:nvPr/>
        </p:nvSpPr>
        <p:spPr>
          <a:xfrm>
            <a:off x="4164294" y="569588"/>
            <a:ext cx="33325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 smtClean="0">
                <a:latin typeface="Script cole" panose="00000400000000000000" pitchFamily="2" charset="0"/>
              </a:rPr>
              <a:t>NAËL</a:t>
            </a:r>
            <a:endParaRPr lang="fr-FR" sz="5500" dirty="0">
              <a:latin typeface="Script col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84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C7929A0-0DFA-431B-8F09-4223FFA90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741780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1501995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808691980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020618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200183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176971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150283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8E7E82E0-6FD2-42BF-B0A2-8BBE33F23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4500951"/>
            <a:ext cx="586015" cy="386302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83F64798-0C2A-4C6F-8409-6C304DC4194F}"/>
              </a:ext>
            </a:extLst>
          </p:cNvPr>
          <p:cNvSpPr/>
          <p:nvPr/>
        </p:nvSpPr>
        <p:spPr>
          <a:xfrm>
            <a:off x="655588" y="46003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1DD3493-7DFA-42F7-B0E1-157A9C385230}"/>
              </a:ext>
            </a:extLst>
          </p:cNvPr>
          <p:cNvSpPr/>
          <p:nvPr/>
        </p:nvSpPr>
        <p:spPr>
          <a:xfrm>
            <a:off x="3034356" y="46135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BDC9D45-3C43-4C23-A326-8360833AE65D}"/>
              </a:ext>
            </a:extLst>
          </p:cNvPr>
          <p:cNvCxnSpPr>
            <a:cxnSpLocks/>
          </p:cNvCxnSpPr>
          <p:nvPr/>
        </p:nvCxnSpPr>
        <p:spPr>
          <a:xfrm>
            <a:off x="828507" y="47132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D5F6BE8B-AF3F-44B8-98BC-B8C3F9846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4487851"/>
            <a:ext cx="586015" cy="386302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371933B5-E8D9-422A-8E99-C9237A74D86D}"/>
              </a:ext>
            </a:extLst>
          </p:cNvPr>
          <p:cNvSpPr/>
          <p:nvPr/>
        </p:nvSpPr>
        <p:spPr>
          <a:xfrm>
            <a:off x="4147219" y="458724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3E88DA6-730D-438B-9310-D1E03FB74865}"/>
              </a:ext>
            </a:extLst>
          </p:cNvPr>
          <p:cNvSpPr/>
          <p:nvPr/>
        </p:nvSpPr>
        <p:spPr>
          <a:xfrm>
            <a:off x="6525987" y="460049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9392505-F4D1-4C0A-824E-21313CE6C001}"/>
              </a:ext>
            </a:extLst>
          </p:cNvPr>
          <p:cNvCxnSpPr>
            <a:cxnSpLocks/>
          </p:cNvCxnSpPr>
          <p:nvPr/>
        </p:nvCxnSpPr>
        <p:spPr>
          <a:xfrm>
            <a:off x="4320138" y="470018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476BA1D8-824F-4382-87CD-A91E92514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3" y="6997687"/>
            <a:ext cx="586015" cy="386302"/>
          </a:xfrm>
          <a:prstGeom prst="rect">
            <a:avLst/>
          </a:prstGeom>
        </p:spPr>
      </p:pic>
      <p:sp>
        <p:nvSpPr>
          <p:cNvPr id="24" name="Ellipse 23">
            <a:extLst>
              <a:ext uri="{FF2B5EF4-FFF2-40B4-BE49-F238E27FC236}">
                <a16:creationId xmlns:a16="http://schemas.microsoft.com/office/drawing/2014/main" id="{12069BCA-73B9-4413-A51A-347268244C31}"/>
              </a:ext>
            </a:extLst>
          </p:cNvPr>
          <p:cNvSpPr/>
          <p:nvPr/>
        </p:nvSpPr>
        <p:spPr>
          <a:xfrm>
            <a:off x="661968" y="70970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4B4753C-5089-4B7F-857F-EABDA4B6B2E5}"/>
              </a:ext>
            </a:extLst>
          </p:cNvPr>
          <p:cNvSpPr/>
          <p:nvPr/>
        </p:nvSpPr>
        <p:spPr>
          <a:xfrm>
            <a:off x="3040736" y="71103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DDE8D235-951C-445A-9B65-1B5F9EE08F0B}"/>
              </a:ext>
            </a:extLst>
          </p:cNvPr>
          <p:cNvCxnSpPr>
            <a:cxnSpLocks/>
          </p:cNvCxnSpPr>
          <p:nvPr/>
        </p:nvCxnSpPr>
        <p:spPr>
          <a:xfrm>
            <a:off x="834887" y="72100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>
            <a:extLst>
              <a:ext uri="{FF2B5EF4-FFF2-40B4-BE49-F238E27FC236}">
                <a16:creationId xmlns:a16="http://schemas.microsoft.com/office/drawing/2014/main" id="{A31898D4-6FFB-4573-8F44-A9635B613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84" y="6984587"/>
            <a:ext cx="586015" cy="386302"/>
          </a:xfrm>
          <a:prstGeom prst="rect">
            <a:avLst/>
          </a:prstGeom>
        </p:spPr>
      </p:pic>
      <p:sp>
        <p:nvSpPr>
          <p:cNvPr id="28" name="Ellipse 27">
            <a:extLst>
              <a:ext uri="{FF2B5EF4-FFF2-40B4-BE49-F238E27FC236}">
                <a16:creationId xmlns:a16="http://schemas.microsoft.com/office/drawing/2014/main" id="{6C71A7AF-C9DC-40FC-AE11-0C1E4FAEF3FD}"/>
              </a:ext>
            </a:extLst>
          </p:cNvPr>
          <p:cNvSpPr/>
          <p:nvPr/>
        </p:nvSpPr>
        <p:spPr>
          <a:xfrm>
            <a:off x="4153599" y="7083977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B30D71-CE35-4972-975E-966D8A44298F}"/>
              </a:ext>
            </a:extLst>
          </p:cNvPr>
          <p:cNvSpPr/>
          <p:nvPr/>
        </p:nvSpPr>
        <p:spPr>
          <a:xfrm>
            <a:off x="6532367" y="7097231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AD2FDF19-B150-4896-9AD5-30E06C0ABC0F}"/>
              </a:ext>
            </a:extLst>
          </p:cNvPr>
          <p:cNvCxnSpPr>
            <a:cxnSpLocks/>
          </p:cNvCxnSpPr>
          <p:nvPr/>
        </p:nvCxnSpPr>
        <p:spPr>
          <a:xfrm>
            <a:off x="4326518" y="7196925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 30">
            <a:extLst>
              <a:ext uri="{FF2B5EF4-FFF2-40B4-BE49-F238E27FC236}">
                <a16:creationId xmlns:a16="http://schemas.microsoft.com/office/drawing/2014/main" id="{DA623D22-F368-46FD-810B-FC50AC91C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8" y="9502583"/>
            <a:ext cx="586015" cy="386302"/>
          </a:xfrm>
          <a:prstGeom prst="rect">
            <a:avLst/>
          </a:prstGeom>
        </p:spPr>
      </p:pic>
      <p:sp>
        <p:nvSpPr>
          <p:cNvPr id="32" name="Ellipse 31">
            <a:extLst>
              <a:ext uri="{FF2B5EF4-FFF2-40B4-BE49-F238E27FC236}">
                <a16:creationId xmlns:a16="http://schemas.microsoft.com/office/drawing/2014/main" id="{AD9A28E1-9627-422A-8B20-47B2831FEBA7}"/>
              </a:ext>
            </a:extLst>
          </p:cNvPr>
          <p:cNvSpPr/>
          <p:nvPr/>
        </p:nvSpPr>
        <p:spPr>
          <a:xfrm>
            <a:off x="672663" y="96019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0AA46541-F595-47A0-8F29-F49D217EC005}"/>
              </a:ext>
            </a:extLst>
          </p:cNvPr>
          <p:cNvSpPr/>
          <p:nvPr/>
        </p:nvSpPr>
        <p:spPr>
          <a:xfrm>
            <a:off x="3051431" y="96152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027BFD0F-53AA-4B55-8784-0E152B0E8EC8}"/>
              </a:ext>
            </a:extLst>
          </p:cNvPr>
          <p:cNvCxnSpPr>
            <a:cxnSpLocks/>
          </p:cNvCxnSpPr>
          <p:nvPr/>
        </p:nvCxnSpPr>
        <p:spPr>
          <a:xfrm>
            <a:off x="845582" y="97149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 34">
            <a:extLst>
              <a:ext uri="{FF2B5EF4-FFF2-40B4-BE49-F238E27FC236}">
                <a16:creationId xmlns:a16="http://schemas.microsoft.com/office/drawing/2014/main" id="{0A59CC36-E015-406C-A721-5DCDB251C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279" y="9489483"/>
            <a:ext cx="586015" cy="386302"/>
          </a:xfrm>
          <a:prstGeom prst="rect">
            <a:avLst/>
          </a:prstGeom>
        </p:spPr>
      </p:pic>
      <p:sp>
        <p:nvSpPr>
          <p:cNvPr id="36" name="Ellipse 35">
            <a:extLst>
              <a:ext uri="{FF2B5EF4-FFF2-40B4-BE49-F238E27FC236}">
                <a16:creationId xmlns:a16="http://schemas.microsoft.com/office/drawing/2014/main" id="{B2ACA4D7-5F50-40C7-B107-152BA149E017}"/>
              </a:ext>
            </a:extLst>
          </p:cNvPr>
          <p:cNvSpPr/>
          <p:nvPr/>
        </p:nvSpPr>
        <p:spPr>
          <a:xfrm>
            <a:off x="4164294" y="9588873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6825FE10-B8D0-415C-A815-C7E02AD38AFA}"/>
              </a:ext>
            </a:extLst>
          </p:cNvPr>
          <p:cNvSpPr/>
          <p:nvPr/>
        </p:nvSpPr>
        <p:spPr>
          <a:xfrm>
            <a:off x="6543062" y="9602127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7B91E55E-1415-4CE3-981D-CA37F21D6D91}"/>
              </a:ext>
            </a:extLst>
          </p:cNvPr>
          <p:cNvCxnSpPr>
            <a:cxnSpLocks/>
          </p:cNvCxnSpPr>
          <p:nvPr/>
        </p:nvCxnSpPr>
        <p:spPr>
          <a:xfrm>
            <a:off x="4337213" y="9701821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ECFC43FC-36DC-40B1-A91C-C9E21C9DE371}"/>
              </a:ext>
            </a:extLst>
          </p:cNvPr>
          <p:cNvSpPr txBox="1"/>
          <p:nvPr/>
        </p:nvSpPr>
        <p:spPr>
          <a:xfrm>
            <a:off x="379655" y="3091405"/>
            <a:ext cx="378579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300" dirty="0" smtClean="0">
                <a:latin typeface="Script cole" panose="00000400000000000000" pitchFamily="2" charset="0"/>
              </a:rPr>
              <a:t>KATIA</a:t>
            </a:r>
            <a:endParaRPr lang="fr-FR" sz="6300" dirty="0">
              <a:latin typeface="Script cole" panose="000004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888CCC11-FAF8-47EC-9297-CFBF17E831C3}"/>
              </a:ext>
            </a:extLst>
          </p:cNvPr>
          <p:cNvSpPr txBox="1"/>
          <p:nvPr/>
        </p:nvSpPr>
        <p:spPr>
          <a:xfrm>
            <a:off x="3578279" y="3099688"/>
            <a:ext cx="38289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OSCAR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336C35-D70D-43B5-BA8C-720080AC884F}"/>
              </a:ext>
            </a:extLst>
          </p:cNvPr>
          <p:cNvSpPr txBox="1"/>
          <p:nvPr/>
        </p:nvSpPr>
        <p:spPr>
          <a:xfrm>
            <a:off x="185241" y="5525915"/>
            <a:ext cx="354640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SACHA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5F0B63-8024-4CB3-B653-CCA8771BBB12}"/>
              </a:ext>
            </a:extLst>
          </p:cNvPr>
          <p:cNvSpPr txBox="1"/>
          <p:nvPr/>
        </p:nvSpPr>
        <p:spPr>
          <a:xfrm>
            <a:off x="3778992" y="5612009"/>
            <a:ext cx="3573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MOLLY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3B0E7B69-EF8A-4671-A935-AA2959259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" y="2047461"/>
            <a:ext cx="586015" cy="386302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1F74EB17-9115-4198-B1DE-E690F741F181}"/>
              </a:ext>
            </a:extLst>
          </p:cNvPr>
          <p:cNvSpPr/>
          <p:nvPr/>
        </p:nvSpPr>
        <p:spPr>
          <a:xfrm>
            <a:off x="655588" y="21468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D88493B8-E928-4872-9F46-025DE6DE8B5A}"/>
              </a:ext>
            </a:extLst>
          </p:cNvPr>
          <p:cNvSpPr/>
          <p:nvPr/>
        </p:nvSpPr>
        <p:spPr>
          <a:xfrm>
            <a:off x="3034356" y="21601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2B3E6795-D683-492D-9575-5F44B28AA9C4}"/>
              </a:ext>
            </a:extLst>
          </p:cNvPr>
          <p:cNvCxnSpPr>
            <a:cxnSpLocks/>
          </p:cNvCxnSpPr>
          <p:nvPr/>
        </p:nvCxnSpPr>
        <p:spPr>
          <a:xfrm>
            <a:off x="828507" y="22597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Image 50">
            <a:extLst>
              <a:ext uri="{FF2B5EF4-FFF2-40B4-BE49-F238E27FC236}">
                <a16:creationId xmlns:a16="http://schemas.microsoft.com/office/drawing/2014/main" id="{07C6F8B6-A075-42A7-A5BD-7CC52609B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04" y="2034361"/>
            <a:ext cx="586015" cy="386302"/>
          </a:xfrm>
          <a:prstGeom prst="rect">
            <a:avLst/>
          </a:prstGeom>
        </p:spPr>
      </p:pic>
      <p:sp>
        <p:nvSpPr>
          <p:cNvPr id="52" name="Ellipse 51">
            <a:extLst>
              <a:ext uri="{FF2B5EF4-FFF2-40B4-BE49-F238E27FC236}">
                <a16:creationId xmlns:a16="http://schemas.microsoft.com/office/drawing/2014/main" id="{53DA3824-B636-4EE6-ABB6-3B10185FE4A8}"/>
              </a:ext>
            </a:extLst>
          </p:cNvPr>
          <p:cNvSpPr/>
          <p:nvPr/>
        </p:nvSpPr>
        <p:spPr>
          <a:xfrm>
            <a:off x="4147219" y="213375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04065B7-6D1A-4B13-9458-F2D4ACB7BF0B}"/>
              </a:ext>
            </a:extLst>
          </p:cNvPr>
          <p:cNvSpPr/>
          <p:nvPr/>
        </p:nvSpPr>
        <p:spPr>
          <a:xfrm>
            <a:off x="6525987" y="214700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B3B43653-D5EE-47D5-BEEB-2713E8262E4D}"/>
              </a:ext>
            </a:extLst>
          </p:cNvPr>
          <p:cNvCxnSpPr>
            <a:cxnSpLocks/>
          </p:cNvCxnSpPr>
          <p:nvPr/>
        </p:nvCxnSpPr>
        <p:spPr>
          <a:xfrm>
            <a:off x="4320138" y="224669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C34E1D69-A73E-4A0C-904A-6B197166AA83}"/>
              </a:ext>
            </a:extLst>
          </p:cNvPr>
          <p:cNvSpPr txBox="1"/>
          <p:nvPr/>
        </p:nvSpPr>
        <p:spPr>
          <a:xfrm>
            <a:off x="745237" y="555996"/>
            <a:ext cx="3785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ZOE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A308F4CE-B6A3-422B-B3EE-555F2D9CA22D}"/>
              </a:ext>
            </a:extLst>
          </p:cNvPr>
          <p:cNvSpPr txBox="1"/>
          <p:nvPr/>
        </p:nvSpPr>
        <p:spPr>
          <a:xfrm>
            <a:off x="4164294" y="569588"/>
            <a:ext cx="33325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 smtClean="0">
                <a:latin typeface="Script cole" panose="00000400000000000000" pitchFamily="2" charset="0"/>
              </a:rPr>
              <a:t>JULES</a:t>
            </a:r>
            <a:endParaRPr lang="fr-FR" sz="5500" dirty="0">
              <a:latin typeface="Script col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3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C7929A0-0DFA-431B-8F09-4223FFA90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355579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1501995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808691980"/>
                    </a:ext>
                  </a:extLst>
                </a:gridCol>
              </a:tblGrid>
              <a:tr h="330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020618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200183"/>
                  </a:ext>
                </a:extLst>
              </a:tr>
              <a:tr h="3302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176971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8E7E82E0-6FD2-42BF-B0A2-8BBE33F23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3" y="6067101"/>
            <a:ext cx="586015" cy="386302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83F64798-0C2A-4C6F-8409-6C304DC4194F}"/>
              </a:ext>
            </a:extLst>
          </p:cNvPr>
          <p:cNvSpPr/>
          <p:nvPr/>
        </p:nvSpPr>
        <p:spPr>
          <a:xfrm>
            <a:off x="668348" y="616649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1DD3493-7DFA-42F7-B0E1-157A9C385230}"/>
              </a:ext>
            </a:extLst>
          </p:cNvPr>
          <p:cNvSpPr/>
          <p:nvPr/>
        </p:nvSpPr>
        <p:spPr>
          <a:xfrm>
            <a:off x="3047116" y="617974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BDC9D45-3C43-4C23-A326-8360833AE65D}"/>
              </a:ext>
            </a:extLst>
          </p:cNvPr>
          <p:cNvCxnSpPr>
            <a:cxnSpLocks/>
          </p:cNvCxnSpPr>
          <p:nvPr/>
        </p:nvCxnSpPr>
        <p:spPr>
          <a:xfrm>
            <a:off x="841267" y="627943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D5F6BE8B-AF3F-44B8-98BC-B8C3F9846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964" y="6054001"/>
            <a:ext cx="586015" cy="386302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371933B5-E8D9-422A-8E99-C9237A74D86D}"/>
              </a:ext>
            </a:extLst>
          </p:cNvPr>
          <p:cNvSpPr/>
          <p:nvPr/>
        </p:nvSpPr>
        <p:spPr>
          <a:xfrm>
            <a:off x="4159979" y="6153391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3E88DA6-730D-438B-9310-D1E03FB74865}"/>
              </a:ext>
            </a:extLst>
          </p:cNvPr>
          <p:cNvSpPr/>
          <p:nvPr/>
        </p:nvSpPr>
        <p:spPr>
          <a:xfrm>
            <a:off x="6538747" y="6166645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9392505-F4D1-4C0A-824E-21313CE6C001}"/>
              </a:ext>
            </a:extLst>
          </p:cNvPr>
          <p:cNvCxnSpPr>
            <a:cxnSpLocks/>
          </p:cNvCxnSpPr>
          <p:nvPr/>
        </p:nvCxnSpPr>
        <p:spPr>
          <a:xfrm>
            <a:off x="4332898" y="6266339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476BA1D8-824F-4382-87CD-A91E92514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3" y="9400879"/>
            <a:ext cx="586015" cy="386302"/>
          </a:xfrm>
          <a:prstGeom prst="rect">
            <a:avLst/>
          </a:prstGeom>
        </p:spPr>
      </p:pic>
      <p:sp>
        <p:nvSpPr>
          <p:cNvPr id="24" name="Ellipse 23">
            <a:extLst>
              <a:ext uri="{FF2B5EF4-FFF2-40B4-BE49-F238E27FC236}">
                <a16:creationId xmlns:a16="http://schemas.microsoft.com/office/drawing/2014/main" id="{12069BCA-73B9-4413-A51A-347268244C31}"/>
              </a:ext>
            </a:extLst>
          </p:cNvPr>
          <p:cNvSpPr/>
          <p:nvPr/>
        </p:nvSpPr>
        <p:spPr>
          <a:xfrm>
            <a:off x="661968" y="9500269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4B4753C-5089-4B7F-857F-EABDA4B6B2E5}"/>
              </a:ext>
            </a:extLst>
          </p:cNvPr>
          <p:cNvSpPr/>
          <p:nvPr/>
        </p:nvSpPr>
        <p:spPr>
          <a:xfrm>
            <a:off x="3040736" y="9513523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DDE8D235-951C-445A-9B65-1B5F9EE08F0B}"/>
              </a:ext>
            </a:extLst>
          </p:cNvPr>
          <p:cNvCxnSpPr>
            <a:cxnSpLocks/>
          </p:cNvCxnSpPr>
          <p:nvPr/>
        </p:nvCxnSpPr>
        <p:spPr>
          <a:xfrm>
            <a:off x="834887" y="9613217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>
            <a:extLst>
              <a:ext uri="{FF2B5EF4-FFF2-40B4-BE49-F238E27FC236}">
                <a16:creationId xmlns:a16="http://schemas.microsoft.com/office/drawing/2014/main" id="{A31898D4-6FFB-4573-8F44-A9635B613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84" y="9387779"/>
            <a:ext cx="586015" cy="386302"/>
          </a:xfrm>
          <a:prstGeom prst="rect">
            <a:avLst/>
          </a:prstGeom>
        </p:spPr>
      </p:pic>
      <p:sp>
        <p:nvSpPr>
          <p:cNvPr id="28" name="Ellipse 27">
            <a:extLst>
              <a:ext uri="{FF2B5EF4-FFF2-40B4-BE49-F238E27FC236}">
                <a16:creationId xmlns:a16="http://schemas.microsoft.com/office/drawing/2014/main" id="{6C71A7AF-C9DC-40FC-AE11-0C1E4FAEF3FD}"/>
              </a:ext>
            </a:extLst>
          </p:cNvPr>
          <p:cNvSpPr/>
          <p:nvPr/>
        </p:nvSpPr>
        <p:spPr>
          <a:xfrm>
            <a:off x="4153599" y="9487169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B30D71-CE35-4972-975E-966D8A44298F}"/>
              </a:ext>
            </a:extLst>
          </p:cNvPr>
          <p:cNvSpPr/>
          <p:nvPr/>
        </p:nvSpPr>
        <p:spPr>
          <a:xfrm>
            <a:off x="6532367" y="9500423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AD2FDF19-B150-4896-9AD5-30E06C0ABC0F}"/>
              </a:ext>
            </a:extLst>
          </p:cNvPr>
          <p:cNvCxnSpPr>
            <a:cxnSpLocks/>
          </p:cNvCxnSpPr>
          <p:nvPr/>
        </p:nvCxnSpPr>
        <p:spPr>
          <a:xfrm>
            <a:off x="4326518" y="9600117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ECFC43FC-36DC-40B1-A91C-C9E21C9DE371}"/>
              </a:ext>
            </a:extLst>
          </p:cNvPr>
          <p:cNvSpPr txBox="1"/>
          <p:nvPr/>
        </p:nvSpPr>
        <p:spPr>
          <a:xfrm>
            <a:off x="325262" y="5026522"/>
            <a:ext cx="378579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300" dirty="0" smtClean="0">
                <a:latin typeface="Script cole" panose="00000400000000000000" pitchFamily="2" charset="0"/>
              </a:rPr>
              <a:t>SOLINE</a:t>
            </a:r>
            <a:endParaRPr lang="fr-FR" sz="6300" dirty="0">
              <a:latin typeface="Script cole" panose="000004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888CCC11-FAF8-47EC-9297-CFBF17E831C3}"/>
              </a:ext>
            </a:extLst>
          </p:cNvPr>
          <p:cNvSpPr txBox="1"/>
          <p:nvPr/>
        </p:nvSpPr>
        <p:spPr>
          <a:xfrm>
            <a:off x="3523886" y="5034805"/>
            <a:ext cx="382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MATHEO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336C35-D70D-43B5-BA8C-720080AC884F}"/>
              </a:ext>
            </a:extLst>
          </p:cNvPr>
          <p:cNvSpPr txBox="1"/>
          <p:nvPr/>
        </p:nvSpPr>
        <p:spPr>
          <a:xfrm>
            <a:off x="33937" y="8241957"/>
            <a:ext cx="354640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500" dirty="0" smtClean="0">
                <a:latin typeface="Script cole" panose="00000400000000000000" pitchFamily="2" charset="0"/>
              </a:rPr>
              <a:t>ARSENE</a:t>
            </a:r>
            <a:endParaRPr lang="fr-FR" sz="6500" dirty="0">
              <a:latin typeface="Script cole" panose="000004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5F0B63-8024-4CB3-B653-CCA8771BBB12}"/>
              </a:ext>
            </a:extLst>
          </p:cNvPr>
          <p:cNvSpPr txBox="1"/>
          <p:nvPr/>
        </p:nvSpPr>
        <p:spPr>
          <a:xfrm>
            <a:off x="3523496" y="8524516"/>
            <a:ext cx="3573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Script cole" panose="00000400000000000000" pitchFamily="2" charset="0"/>
              </a:rPr>
              <a:t>GABRIEL</a:t>
            </a:r>
            <a:endParaRPr lang="fr-FR" sz="6000" dirty="0">
              <a:latin typeface="Script cole" panose="00000400000000000000" pitchFamily="2" charset="0"/>
            </a:endParaRPr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3B0E7B69-EF8A-4671-A935-AA2959259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3" y="2761689"/>
            <a:ext cx="586015" cy="386302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1F74EB17-9115-4198-B1DE-E690F741F181}"/>
              </a:ext>
            </a:extLst>
          </p:cNvPr>
          <p:cNvSpPr/>
          <p:nvPr/>
        </p:nvSpPr>
        <p:spPr>
          <a:xfrm>
            <a:off x="674728" y="2861079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D88493B8-E928-4872-9F46-025DE6DE8B5A}"/>
              </a:ext>
            </a:extLst>
          </p:cNvPr>
          <p:cNvSpPr/>
          <p:nvPr/>
        </p:nvSpPr>
        <p:spPr>
          <a:xfrm>
            <a:off x="3053496" y="2874333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2B3E6795-D683-492D-9575-5F44B28AA9C4}"/>
              </a:ext>
            </a:extLst>
          </p:cNvPr>
          <p:cNvCxnSpPr>
            <a:cxnSpLocks/>
          </p:cNvCxnSpPr>
          <p:nvPr/>
        </p:nvCxnSpPr>
        <p:spPr>
          <a:xfrm>
            <a:off x="847647" y="2974027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Image 50">
            <a:extLst>
              <a:ext uri="{FF2B5EF4-FFF2-40B4-BE49-F238E27FC236}">
                <a16:creationId xmlns:a16="http://schemas.microsoft.com/office/drawing/2014/main" id="{07C6F8B6-A075-42A7-A5BD-7CC52609B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344" y="2748589"/>
            <a:ext cx="586015" cy="386302"/>
          </a:xfrm>
          <a:prstGeom prst="rect">
            <a:avLst/>
          </a:prstGeom>
        </p:spPr>
      </p:pic>
      <p:sp>
        <p:nvSpPr>
          <p:cNvPr id="52" name="Ellipse 51">
            <a:extLst>
              <a:ext uri="{FF2B5EF4-FFF2-40B4-BE49-F238E27FC236}">
                <a16:creationId xmlns:a16="http://schemas.microsoft.com/office/drawing/2014/main" id="{53DA3824-B636-4EE6-ABB6-3B10185FE4A8}"/>
              </a:ext>
            </a:extLst>
          </p:cNvPr>
          <p:cNvSpPr/>
          <p:nvPr/>
        </p:nvSpPr>
        <p:spPr>
          <a:xfrm>
            <a:off x="4166359" y="2847979"/>
            <a:ext cx="179299" cy="1789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04065B7-6D1A-4B13-9458-F2D4ACB7BF0B}"/>
              </a:ext>
            </a:extLst>
          </p:cNvPr>
          <p:cNvSpPr/>
          <p:nvPr/>
        </p:nvSpPr>
        <p:spPr>
          <a:xfrm>
            <a:off x="6545127" y="2861233"/>
            <a:ext cx="179299" cy="1789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B3B43653-D5EE-47D5-BEEB-2713E8262E4D}"/>
              </a:ext>
            </a:extLst>
          </p:cNvPr>
          <p:cNvCxnSpPr>
            <a:cxnSpLocks/>
          </p:cNvCxnSpPr>
          <p:nvPr/>
        </p:nvCxnSpPr>
        <p:spPr>
          <a:xfrm>
            <a:off x="4339278" y="2960927"/>
            <a:ext cx="2225727" cy="2620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C34E1D69-A73E-4A0C-904A-6B197166AA83}"/>
              </a:ext>
            </a:extLst>
          </p:cNvPr>
          <p:cNvSpPr txBox="1"/>
          <p:nvPr/>
        </p:nvSpPr>
        <p:spPr>
          <a:xfrm>
            <a:off x="88713" y="1664775"/>
            <a:ext cx="37857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 smtClean="0">
                <a:latin typeface="Script cole" panose="00000400000000000000" pitchFamily="2" charset="0"/>
              </a:rPr>
              <a:t>ROMANE</a:t>
            </a:r>
            <a:endParaRPr lang="fr-FR" sz="5500" dirty="0">
              <a:latin typeface="Script cole" panose="00000400000000000000" pitchFamily="2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A308F4CE-B6A3-422B-B3EE-555F2D9CA22D}"/>
              </a:ext>
            </a:extLst>
          </p:cNvPr>
          <p:cNvSpPr txBox="1"/>
          <p:nvPr/>
        </p:nvSpPr>
        <p:spPr>
          <a:xfrm>
            <a:off x="4153599" y="1693328"/>
            <a:ext cx="33325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500" dirty="0" smtClean="0">
                <a:latin typeface="Script cole" panose="00000400000000000000" pitchFamily="2" charset="0"/>
              </a:rPr>
              <a:t>KRISTEL</a:t>
            </a:r>
            <a:endParaRPr lang="fr-FR" sz="5500" dirty="0">
              <a:latin typeface="Script col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518C448-4B2D-4A50-95E2-06E284C67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833690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842419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6840312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99535229"/>
                    </a:ext>
                  </a:extLst>
                </a:gridCol>
              </a:tblGrid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GABIN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CHLOË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JULIETTE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29478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MATHEIS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GWENAËLLE</a:t>
                      </a:r>
                      <a:endParaRPr lang="fr-FR" sz="2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LILWENN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461371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0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ETHANAEL</a:t>
                      </a:r>
                      <a:endParaRPr lang="fr-FR" sz="30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DIEGO</a:t>
                      </a:r>
                      <a:endParaRPr lang="fr-FR" sz="3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JOY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010712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TIMEO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NAËL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SARAH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027418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LILIAN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LUCIEN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ROMANE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760655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ETHAN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ZOE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JULES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3796264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KATIA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OSCAR</a:t>
                      </a:r>
                      <a:endParaRPr lang="fr-FR" sz="3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SACHA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882446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MOLLY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56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755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81599"/>
              </p:ext>
            </p:extLst>
          </p:nvPr>
        </p:nvGraphicFramePr>
        <p:xfrm>
          <a:off x="0" y="0"/>
          <a:ext cx="6858000" cy="990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72174231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90920551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47364843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963032356"/>
                    </a:ext>
                  </a:extLst>
                </a:gridCol>
              </a:tblGrid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GABIN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CHLOË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JULIETTE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MOLLY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726866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MATHEIS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GWENAËLLE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LILWENN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ROMANE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072770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ETHANAEL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DIEGO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JOY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KRISTEL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240252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TIMEO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NAËL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SARAH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SOLINE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854982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LILIAN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LUCIEN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ROMANE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MATHEO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157868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ETHAN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ZOE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JULES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ARSENE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842698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KATIA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OSCAR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SACHA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GABRIEL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188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16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85627"/>
              </p:ext>
            </p:extLst>
          </p:nvPr>
        </p:nvGraphicFramePr>
        <p:xfrm>
          <a:off x="0" y="0"/>
          <a:ext cx="6858000" cy="990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72174231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90920551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47364843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963032356"/>
                    </a:ext>
                  </a:extLst>
                </a:gridCol>
              </a:tblGrid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GABIN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CHLOË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JULIETTE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MOLLY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726866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MATHEIS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GWENAËLLE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LILWENN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ROMANE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072770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ETHANAEL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DIEGO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JOY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KRISTEL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240252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TIMEO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NAËL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SARAH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SOLINE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854982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LILIAN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LUCIEN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ROMANE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MATHEO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157868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ETHAN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ZOE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JULES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ARSENE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842698"/>
                  </a:ext>
                </a:extLst>
              </a:tr>
              <a:tr h="1415143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KATIA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OSCAR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SACHA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 smtClean="0">
                          <a:solidFill>
                            <a:schemeClr val="tx1"/>
                          </a:solidFill>
                          <a:latin typeface="BelleAllureScript2i" panose="02000803000000000000" pitchFamily="50" charset="0"/>
                        </a:rPr>
                        <a:t>GABRIEL</a:t>
                      </a:r>
                      <a:endParaRPr lang="fr-FR" sz="2300" b="1" dirty="0">
                        <a:solidFill>
                          <a:schemeClr val="tx1"/>
                        </a:solidFill>
                        <a:latin typeface="BelleAllureScript2i" panose="02000803000000000000" pitchFamily="50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1884505"/>
                  </a:ext>
                </a:extLst>
              </a:tr>
            </a:tbl>
          </a:graphicData>
        </a:graphic>
      </p:graphicFrame>
      <p:pic>
        <p:nvPicPr>
          <p:cNvPr id="3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44" y="2841258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8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011085C0-9C17-44F3-94DA-58D692EB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588" y="4338222"/>
            <a:ext cx="573471" cy="8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899" y="2822300"/>
            <a:ext cx="594339" cy="8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636" y="1431665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636" y="2863330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636" y="4294995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636" y="5743629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719" y="7147450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houette, Bleu, Oiseau, Mignon, Des Animaux, Nature">
            <a:extLst>
              <a:ext uri="{FF2B5EF4-FFF2-40B4-BE49-F238E27FC236}">
                <a16:creationId xmlns:a16="http://schemas.microsoft.com/office/drawing/2014/main" id="{1EA4D1C1-9081-4385-AC9E-54890107B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636" y="8571429"/>
            <a:ext cx="539178" cy="80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876" y="2067"/>
            <a:ext cx="594339" cy="8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72" y="8489370"/>
            <a:ext cx="594339" cy="8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823" y="8571429"/>
            <a:ext cx="594339" cy="8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00" y="8489370"/>
            <a:ext cx="594339" cy="8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85" y="1468948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72" y="7147450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2" y="21025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62" y="1443586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4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74E1E052-FC62-4612-BDC4-696D2F437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566" y="4294995"/>
            <a:ext cx="568851" cy="8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011085C0-9C17-44F3-94DA-58D692EB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93" y="4292588"/>
            <a:ext cx="573471" cy="8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8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011085C0-9C17-44F3-94DA-58D692EB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847" y="5738298"/>
            <a:ext cx="573471" cy="8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8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011085C0-9C17-44F3-94DA-58D692EB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09" y="1476415"/>
            <a:ext cx="573471" cy="8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8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011085C0-9C17-44F3-94DA-58D692EB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1" y="2905489"/>
            <a:ext cx="573471" cy="8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0" y="12033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103" y="22074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35" y="5690535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75" y="7081789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116" y="7092667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2" descr="Résultat de recherche d'images pour &quot;clip art chouettes gratuit&quot;">
            <a:extLst>
              <a:ext uri="{FF2B5EF4-FFF2-40B4-BE49-F238E27FC236}">
                <a16:creationId xmlns:a16="http://schemas.microsoft.com/office/drawing/2014/main" id="{C0583CA3-EA2D-4C18-84AA-CC476A456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096" y="5690535"/>
            <a:ext cx="580943" cy="8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8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518C448-4B2D-4A50-95E2-06E284C67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188757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842419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6840312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99535229"/>
                    </a:ext>
                  </a:extLst>
                </a:gridCol>
              </a:tblGrid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Gabin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Chloë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Juliette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29478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Mathéis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Gwenaëlle</a:t>
                      </a:r>
                      <a:endParaRPr lang="fr-FR" sz="2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Lilwenn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461371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0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Ethanaél</a:t>
                      </a:r>
                      <a:endParaRPr lang="fr-FR" sz="30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Diego</a:t>
                      </a:r>
                      <a:endParaRPr lang="fr-FR" sz="3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Joy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010712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Timéo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err="1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Naël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Sarah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027418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Lilian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Lucien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Romane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760655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Ethan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Zoé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Jules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3796264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Katia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Oscar</a:t>
                      </a:r>
                      <a:endParaRPr lang="fr-FR" sz="3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Sacha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882446"/>
                  </a:ext>
                </a:extLst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fr-FR" sz="3500" b="0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Molly</a:t>
                      </a:r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56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65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695ADE-C7AC-4C61-9935-6FF326D1B52F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69104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034FD7-2F33-4FD6-BF3A-2186718C7D2A}"/>
              </a:ext>
            </a:extLst>
          </p:cNvPr>
          <p:cNvSpPr txBox="1"/>
          <p:nvPr/>
        </p:nvSpPr>
        <p:spPr>
          <a:xfrm>
            <a:off x="1769357" y="211740"/>
            <a:ext cx="45916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0" dirty="0" smtClean="0">
                <a:latin typeface="Script cole" panose="00000400000000000000" pitchFamily="2" charset="0"/>
              </a:rPr>
              <a:t>G</a:t>
            </a:r>
            <a:r>
              <a:rPr lang="fr-FR" sz="11000" dirty="0" smtClean="0">
                <a:latin typeface="Cursive standard" pitchFamily="2" charset="0"/>
              </a:rPr>
              <a:t>abin</a:t>
            </a:r>
            <a:endParaRPr lang="fr-FR" sz="11000" dirty="0">
              <a:latin typeface="Cursive standard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4E4E19-A428-4B86-B465-1CF43AF096C8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57453" y="7175989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6BB29AE-9C7B-4BC7-85FC-41FE61628179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4867720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0B82EC0-B261-4E55-8C70-C629CDAA15D4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/>
          </a:blip>
          <a:srcRect t="11632" b="22504"/>
          <a:stretch/>
        </p:blipFill>
        <p:spPr bwMode="auto">
          <a:xfrm>
            <a:off x="138299" y="2477625"/>
            <a:ext cx="6543094" cy="22561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7DB64B-F77A-4791-9B8C-BF8720625034}"/>
              </a:ext>
            </a:extLst>
          </p:cNvPr>
          <p:cNvSpPr txBox="1"/>
          <p:nvPr/>
        </p:nvSpPr>
        <p:spPr>
          <a:xfrm>
            <a:off x="1769357" y="2395799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C</a:t>
            </a:r>
            <a:r>
              <a:rPr lang="fr-FR" sz="8800" dirty="0" err="1" smtClean="0">
                <a:latin typeface="Cursive standard" pitchFamily="2" charset="0"/>
              </a:rPr>
              <a:t>hloë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2A340F4-052E-4CFD-8EB1-9529C2F6BA09}"/>
              </a:ext>
            </a:extLst>
          </p:cNvPr>
          <p:cNvSpPr txBox="1"/>
          <p:nvPr/>
        </p:nvSpPr>
        <p:spPr>
          <a:xfrm>
            <a:off x="1769357" y="4767468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smtClean="0">
                <a:latin typeface="Script cole" panose="00000400000000000000" pitchFamily="2" charset="0"/>
              </a:rPr>
              <a:t>J</a:t>
            </a:r>
            <a:r>
              <a:rPr lang="fr-FR" sz="8800" dirty="0" smtClean="0">
                <a:latin typeface="Cursive standard" pitchFamily="2" charset="0"/>
              </a:rPr>
              <a:t>uliette</a:t>
            </a:r>
            <a:endParaRPr lang="fr-FR" sz="8800" dirty="0">
              <a:latin typeface="Cursive standard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A340F4-052E-4CFD-8EB1-9529C2F6BA09}"/>
              </a:ext>
            </a:extLst>
          </p:cNvPr>
          <p:cNvSpPr txBox="1"/>
          <p:nvPr/>
        </p:nvSpPr>
        <p:spPr>
          <a:xfrm>
            <a:off x="2007895" y="7152534"/>
            <a:ext cx="4114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0" dirty="0" err="1" smtClean="0">
                <a:latin typeface="Script cole" panose="00000400000000000000" pitchFamily="2" charset="0"/>
              </a:rPr>
              <a:t>M</a:t>
            </a:r>
            <a:r>
              <a:rPr lang="fr-FR" sz="8800" dirty="0" err="1" smtClean="0">
                <a:latin typeface="Cursive standard" pitchFamily="2" charset="0"/>
              </a:rPr>
              <a:t>athéis</a:t>
            </a:r>
            <a:endParaRPr lang="fr-FR" sz="8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150</Words>
  <Application>Microsoft Office PowerPoint</Application>
  <PresentationFormat>Format A4 (210 x 297 mm)</PresentationFormat>
  <Paragraphs>150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BelleAllureScript2i</vt:lpstr>
      <vt:lpstr>Calibri</vt:lpstr>
      <vt:lpstr>Calibri Light</vt:lpstr>
      <vt:lpstr>Cursive standard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ECOLE</cp:lastModifiedBy>
  <cp:revision>18</cp:revision>
  <cp:lastPrinted>2019-08-28T17:35:11Z</cp:lastPrinted>
  <dcterms:created xsi:type="dcterms:W3CDTF">2017-07-12T12:43:04Z</dcterms:created>
  <dcterms:modified xsi:type="dcterms:W3CDTF">2019-08-28T17:38:07Z</dcterms:modified>
</cp:coreProperties>
</file>