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60" d="100"/>
          <a:sy n="60" d="100"/>
        </p:scale>
        <p:origin x="-170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42CBE-097F-4D3A-96FF-13E1C010870A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7820-312A-45C4-872F-3033DFA1B3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91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17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6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9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4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8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06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50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61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7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71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EC42-A8F9-48E9-A6EC-CA6D05892C4F}" type="datetimeFigureOut">
              <a:rPr lang="fr-FR" smtClean="0"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1FBDD-92E1-4795-8381-2B587C72DF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7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/>
          <p:cNvSpPr txBox="1"/>
          <p:nvPr/>
        </p:nvSpPr>
        <p:spPr>
          <a:xfrm>
            <a:off x="1403648" y="188640"/>
            <a:ext cx="53479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>
                <a:latin typeface="Delius" panose="02000603000000000000" pitchFamily="2" charset="0"/>
              </a:rPr>
              <a:t>La course des tables</a:t>
            </a:r>
            <a:endParaRPr lang="fr-FR" sz="4400" dirty="0">
              <a:latin typeface="Delius" panose="02000603000000000000" pitchFamily="2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1475656" y="824148"/>
            <a:ext cx="57606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Larme 23"/>
          <p:cNvSpPr/>
          <p:nvPr/>
        </p:nvSpPr>
        <p:spPr>
          <a:xfrm>
            <a:off x="1547664" y="1844824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0559"/>
            <a:ext cx="1389349" cy="1389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Larme 27"/>
          <p:cNvSpPr/>
          <p:nvPr/>
        </p:nvSpPr>
        <p:spPr>
          <a:xfrm>
            <a:off x="1547664" y="2636912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Larme 28"/>
          <p:cNvSpPr/>
          <p:nvPr/>
        </p:nvSpPr>
        <p:spPr>
          <a:xfrm>
            <a:off x="1547664" y="3429000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Larme 83"/>
          <p:cNvSpPr/>
          <p:nvPr/>
        </p:nvSpPr>
        <p:spPr>
          <a:xfrm>
            <a:off x="1547664" y="4221088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Larme 84"/>
          <p:cNvSpPr/>
          <p:nvPr/>
        </p:nvSpPr>
        <p:spPr>
          <a:xfrm>
            <a:off x="1547664" y="5013176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Larme 85"/>
          <p:cNvSpPr/>
          <p:nvPr/>
        </p:nvSpPr>
        <p:spPr>
          <a:xfrm>
            <a:off x="1547664" y="5805264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Larme 86"/>
          <p:cNvSpPr/>
          <p:nvPr/>
        </p:nvSpPr>
        <p:spPr>
          <a:xfrm>
            <a:off x="3779912" y="1844824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Larme 87"/>
          <p:cNvSpPr/>
          <p:nvPr/>
        </p:nvSpPr>
        <p:spPr>
          <a:xfrm>
            <a:off x="3779912" y="2636912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Larme 88"/>
          <p:cNvSpPr/>
          <p:nvPr/>
        </p:nvSpPr>
        <p:spPr>
          <a:xfrm>
            <a:off x="3779912" y="3429000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Larme 89"/>
          <p:cNvSpPr/>
          <p:nvPr/>
        </p:nvSpPr>
        <p:spPr>
          <a:xfrm>
            <a:off x="3779912" y="4221088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Larme 90"/>
          <p:cNvSpPr/>
          <p:nvPr/>
        </p:nvSpPr>
        <p:spPr>
          <a:xfrm>
            <a:off x="3779912" y="5013176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Larme 91"/>
          <p:cNvSpPr/>
          <p:nvPr/>
        </p:nvSpPr>
        <p:spPr>
          <a:xfrm>
            <a:off x="3779912" y="5805264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Larme 92"/>
          <p:cNvSpPr/>
          <p:nvPr/>
        </p:nvSpPr>
        <p:spPr>
          <a:xfrm>
            <a:off x="6012160" y="1844824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Larme 93"/>
          <p:cNvSpPr/>
          <p:nvPr/>
        </p:nvSpPr>
        <p:spPr>
          <a:xfrm>
            <a:off x="6012160" y="2636912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Larme 94"/>
          <p:cNvSpPr/>
          <p:nvPr/>
        </p:nvSpPr>
        <p:spPr>
          <a:xfrm>
            <a:off x="6012160" y="3429000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6012160" y="4221088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Larme 96"/>
          <p:cNvSpPr/>
          <p:nvPr/>
        </p:nvSpPr>
        <p:spPr>
          <a:xfrm>
            <a:off x="6012160" y="5013176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Larme 97"/>
          <p:cNvSpPr/>
          <p:nvPr/>
        </p:nvSpPr>
        <p:spPr>
          <a:xfrm>
            <a:off x="6012160" y="5805264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arme 98"/>
          <p:cNvSpPr/>
          <p:nvPr/>
        </p:nvSpPr>
        <p:spPr>
          <a:xfrm>
            <a:off x="8172400" y="1844824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8172400" y="2636912"/>
            <a:ext cx="792088" cy="720080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53360" y="1908121"/>
            <a:ext cx="114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9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353360" y="2700209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1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53360" y="3492297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4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353360" y="4284385"/>
            <a:ext cx="1152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6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353360" y="5076473"/>
            <a:ext cx="1042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5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53360" y="5868561"/>
            <a:ext cx="105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8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2699792" y="1908121"/>
            <a:ext cx="1136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3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699792" y="2700209"/>
            <a:ext cx="1042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2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2699792" y="3492297"/>
            <a:ext cx="1042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8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2699792" y="428438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7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2699792" y="5076473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6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2575482" y="5868561"/>
            <a:ext cx="1348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10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4961872" y="1908121"/>
            <a:ext cx="1031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2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4961872" y="2700209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5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4961872" y="3492297"/>
            <a:ext cx="970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1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4961872" y="4284385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3</a:t>
            </a:r>
          </a:p>
        </p:txBody>
      </p:sp>
      <p:sp>
        <p:nvSpPr>
          <p:cNvPr id="117" name="ZoneTexte 116"/>
          <p:cNvSpPr txBox="1"/>
          <p:nvPr/>
        </p:nvSpPr>
        <p:spPr>
          <a:xfrm>
            <a:off x="4860032" y="5076473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10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4961872" y="5868561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9 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7122112" y="1908121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2 x 7</a:t>
            </a:r>
            <a:endParaRPr lang="fr-FR" sz="3200" dirty="0">
              <a:latin typeface="Delius" panose="02000603000000000000" pitchFamily="2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7122112" y="2700209"/>
            <a:ext cx="1055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Delius" panose="02000603000000000000" pitchFamily="2" charset="0"/>
              </a:rPr>
              <a:t>5 x 4</a:t>
            </a:r>
            <a:endParaRPr lang="fr-FR" sz="3200" dirty="0">
              <a:latin typeface="Delius" panose="02000603000000000000" pitchFamily="2" charset="0"/>
            </a:endParaRPr>
          </a:p>
        </p:txBody>
      </p:sp>
      <p:pic>
        <p:nvPicPr>
          <p:cNvPr id="1031" name="Picture 7" descr="http://vividmethod.com/wp-content/uploads/2012/10/3-minutes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536" y="147930"/>
            <a:ext cx="1577752" cy="157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7236296" y="5055567"/>
            <a:ext cx="16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Delius" panose="02000603000000000000" pitchFamily="2" charset="0"/>
              </a:rPr>
              <a:t>Mon score</a:t>
            </a:r>
            <a:endParaRPr lang="fr-FR" sz="2400" dirty="0">
              <a:latin typeface="Delius" panose="02000603000000000000" pitchFamily="2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7122112" y="5013176"/>
            <a:ext cx="1875176" cy="165618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3891144" y="948169"/>
            <a:ext cx="3528392" cy="41948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Delius" panose="02000603000000000000" pitchFamily="2" charset="0"/>
              </a:rPr>
              <a:t>Tables de 2 et 5</a:t>
            </a:r>
            <a:endParaRPr lang="fr-FR" sz="2800" dirty="0">
              <a:latin typeface="Delius" panose="02000603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-49379" y="6484694"/>
            <a:ext cx="979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Crevette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52708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72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28</cp:revision>
  <dcterms:created xsi:type="dcterms:W3CDTF">2015-04-21T18:39:14Z</dcterms:created>
  <dcterms:modified xsi:type="dcterms:W3CDTF">2015-09-24T03:28:47Z</dcterms:modified>
</cp:coreProperties>
</file>