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01/12/2014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01/12/2014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01/12/2014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01/12/2014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1944216" cy="64807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dirty="0" smtClean="0">
                <a:latin typeface="Candy Round BTN" panose="020F0704020102040306" pitchFamily="34" charset="0"/>
              </a:rPr>
              <a:t>veux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2267744" y="332656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veux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211960" y="332656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veut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6156176" y="329315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voulons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32" name="Titre 1"/>
          <p:cNvSpPr txBox="1">
            <a:spLocks/>
          </p:cNvSpPr>
          <p:nvPr/>
        </p:nvSpPr>
        <p:spPr>
          <a:xfrm>
            <a:off x="323528" y="990450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voulez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33" name="Titre 1"/>
          <p:cNvSpPr txBox="1">
            <a:spLocks/>
          </p:cNvSpPr>
          <p:nvPr/>
        </p:nvSpPr>
        <p:spPr>
          <a:xfrm>
            <a:off x="2267744" y="990450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veulent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34" name="Titre 1"/>
          <p:cNvSpPr txBox="1">
            <a:spLocks/>
          </p:cNvSpPr>
          <p:nvPr/>
        </p:nvSpPr>
        <p:spPr>
          <a:xfrm>
            <a:off x="4211960" y="990450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prends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35" name="Titre 1"/>
          <p:cNvSpPr txBox="1">
            <a:spLocks/>
          </p:cNvSpPr>
          <p:nvPr/>
        </p:nvSpPr>
        <p:spPr>
          <a:xfrm>
            <a:off x="6156176" y="987109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prends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36" name="Titre 1"/>
          <p:cNvSpPr txBox="1">
            <a:spLocks/>
          </p:cNvSpPr>
          <p:nvPr/>
        </p:nvSpPr>
        <p:spPr>
          <a:xfrm>
            <a:off x="323528" y="1638522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prend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37" name="Titre 1"/>
          <p:cNvSpPr txBox="1">
            <a:spLocks/>
          </p:cNvSpPr>
          <p:nvPr/>
        </p:nvSpPr>
        <p:spPr>
          <a:xfrm>
            <a:off x="2267744" y="1638522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prenons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38" name="Titre 1"/>
          <p:cNvSpPr txBox="1">
            <a:spLocks/>
          </p:cNvSpPr>
          <p:nvPr/>
        </p:nvSpPr>
        <p:spPr>
          <a:xfrm>
            <a:off x="4211960" y="1638522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prenez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39" name="Titre 1"/>
          <p:cNvSpPr txBox="1">
            <a:spLocks/>
          </p:cNvSpPr>
          <p:nvPr/>
        </p:nvSpPr>
        <p:spPr>
          <a:xfrm>
            <a:off x="6156176" y="1635181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prennent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40" name="Titre 1"/>
          <p:cNvSpPr txBox="1">
            <a:spLocks/>
          </p:cNvSpPr>
          <p:nvPr/>
        </p:nvSpPr>
        <p:spPr>
          <a:xfrm>
            <a:off x="323528" y="2283253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fais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41" name="Titre 1"/>
          <p:cNvSpPr txBox="1">
            <a:spLocks/>
          </p:cNvSpPr>
          <p:nvPr/>
        </p:nvSpPr>
        <p:spPr>
          <a:xfrm>
            <a:off x="2267744" y="2283253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fais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42" name="Titre 1"/>
          <p:cNvSpPr txBox="1">
            <a:spLocks/>
          </p:cNvSpPr>
          <p:nvPr/>
        </p:nvSpPr>
        <p:spPr>
          <a:xfrm>
            <a:off x="4211960" y="2283253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fait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43" name="Titre 1"/>
          <p:cNvSpPr txBox="1">
            <a:spLocks/>
          </p:cNvSpPr>
          <p:nvPr/>
        </p:nvSpPr>
        <p:spPr>
          <a:xfrm>
            <a:off x="6156176" y="2279912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faisons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44" name="Titre 1"/>
          <p:cNvSpPr txBox="1">
            <a:spLocks/>
          </p:cNvSpPr>
          <p:nvPr/>
        </p:nvSpPr>
        <p:spPr>
          <a:xfrm>
            <a:off x="323528" y="2931325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faîtes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45" name="Titre 1"/>
          <p:cNvSpPr txBox="1">
            <a:spLocks/>
          </p:cNvSpPr>
          <p:nvPr/>
        </p:nvSpPr>
        <p:spPr>
          <a:xfrm>
            <a:off x="2267744" y="2931325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font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46" name="Titre 1"/>
          <p:cNvSpPr txBox="1">
            <a:spLocks/>
          </p:cNvSpPr>
          <p:nvPr/>
        </p:nvSpPr>
        <p:spPr>
          <a:xfrm>
            <a:off x="4211960" y="2931325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vais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47" name="Titre 1"/>
          <p:cNvSpPr txBox="1">
            <a:spLocks/>
          </p:cNvSpPr>
          <p:nvPr/>
        </p:nvSpPr>
        <p:spPr>
          <a:xfrm>
            <a:off x="6156176" y="2927984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vas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48" name="Titre 1"/>
          <p:cNvSpPr txBox="1">
            <a:spLocks/>
          </p:cNvSpPr>
          <p:nvPr/>
        </p:nvSpPr>
        <p:spPr>
          <a:xfrm>
            <a:off x="323528" y="3589119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va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49" name="Titre 1"/>
          <p:cNvSpPr txBox="1">
            <a:spLocks/>
          </p:cNvSpPr>
          <p:nvPr/>
        </p:nvSpPr>
        <p:spPr>
          <a:xfrm>
            <a:off x="2267744" y="3589119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allons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50" name="Titre 1"/>
          <p:cNvSpPr txBox="1">
            <a:spLocks/>
          </p:cNvSpPr>
          <p:nvPr/>
        </p:nvSpPr>
        <p:spPr>
          <a:xfrm>
            <a:off x="4211960" y="3589119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allez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51" name="Titre 1"/>
          <p:cNvSpPr txBox="1">
            <a:spLocks/>
          </p:cNvSpPr>
          <p:nvPr/>
        </p:nvSpPr>
        <p:spPr>
          <a:xfrm>
            <a:off x="6156176" y="3585778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vont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52" name="Titre 1"/>
          <p:cNvSpPr txBox="1">
            <a:spLocks/>
          </p:cNvSpPr>
          <p:nvPr/>
        </p:nvSpPr>
        <p:spPr>
          <a:xfrm>
            <a:off x="323528" y="4233850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mtClean="0">
                <a:latin typeface="Candy Round BTN" panose="020F0704020102040306" pitchFamily="34" charset="0"/>
              </a:rPr>
              <a:t>veux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53" name="Titre 1"/>
          <p:cNvSpPr txBox="1">
            <a:spLocks/>
          </p:cNvSpPr>
          <p:nvPr/>
        </p:nvSpPr>
        <p:spPr>
          <a:xfrm>
            <a:off x="2267744" y="4233850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veux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54" name="Titre 1"/>
          <p:cNvSpPr txBox="1">
            <a:spLocks/>
          </p:cNvSpPr>
          <p:nvPr/>
        </p:nvSpPr>
        <p:spPr>
          <a:xfrm>
            <a:off x="4211960" y="4233850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veut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55" name="Titre 1"/>
          <p:cNvSpPr txBox="1">
            <a:spLocks/>
          </p:cNvSpPr>
          <p:nvPr/>
        </p:nvSpPr>
        <p:spPr>
          <a:xfrm>
            <a:off x="6156176" y="4230509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voulons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56" name="Titre 1"/>
          <p:cNvSpPr txBox="1">
            <a:spLocks/>
          </p:cNvSpPr>
          <p:nvPr/>
        </p:nvSpPr>
        <p:spPr>
          <a:xfrm>
            <a:off x="323528" y="4878581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viens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57" name="Titre 1"/>
          <p:cNvSpPr txBox="1">
            <a:spLocks/>
          </p:cNvSpPr>
          <p:nvPr/>
        </p:nvSpPr>
        <p:spPr>
          <a:xfrm>
            <a:off x="2267744" y="4878581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viens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58" name="Titre 1"/>
          <p:cNvSpPr txBox="1">
            <a:spLocks/>
          </p:cNvSpPr>
          <p:nvPr/>
        </p:nvSpPr>
        <p:spPr>
          <a:xfrm>
            <a:off x="4211960" y="4878581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vient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59" name="Titre 1"/>
          <p:cNvSpPr txBox="1">
            <a:spLocks/>
          </p:cNvSpPr>
          <p:nvPr/>
        </p:nvSpPr>
        <p:spPr>
          <a:xfrm>
            <a:off x="6156176" y="4875240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venons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60" name="Titre 1"/>
          <p:cNvSpPr txBox="1">
            <a:spLocks/>
          </p:cNvSpPr>
          <p:nvPr/>
        </p:nvSpPr>
        <p:spPr>
          <a:xfrm>
            <a:off x="323528" y="5526653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venez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61" name="Titre 1"/>
          <p:cNvSpPr txBox="1">
            <a:spLocks/>
          </p:cNvSpPr>
          <p:nvPr/>
        </p:nvSpPr>
        <p:spPr>
          <a:xfrm>
            <a:off x="2267744" y="5526653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viennent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62" name="Titre 1"/>
          <p:cNvSpPr txBox="1">
            <a:spLocks/>
          </p:cNvSpPr>
          <p:nvPr/>
        </p:nvSpPr>
        <p:spPr>
          <a:xfrm>
            <a:off x="4211960" y="5526653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vois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63" name="Titre 1"/>
          <p:cNvSpPr txBox="1">
            <a:spLocks/>
          </p:cNvSpPr>
          <p:nvPr/>
        </p:nvSpPr>
        <p:spPr>
          <a:xfrm>
            <a:off x="6156176" y="5523312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vois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64" name="Titre 1"/>
          <p:cNvSpPr txBox="1">
            <a:spLocks/>
          </p:cNvSpPr>
          <p:nvPr/>
        </p:nvSpPr>
        <p:spPr>
          <a:xfrm>
            <a:off x="323528" y="6174725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voit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65" name="Titre 1"/>
          <p:cNvSpPr txBox="1">
            <a:spLocks/>
          </p:cNvSpPr>
          <p:nvPr/>
        </p:nvSpPr>
        <p:spPr>
          <a:xfrm>
            <a:off x="2267744" y="6174725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voyons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66" name="Titre 1"/>
          <p:cNvSpPr txBox="1">
            <a:spLocks/>
          </p:cNvSpPr>
          <p:nvPr/>
        </p:nvSpPr>
        <p:spPr>
          <a:xfrm>
            <a:off x="4211960" y="6174725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voyez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67" name="Titre 1"/>
          <p:cNvSpPr txBox="1">
            <a:spLocks/>
          </p:cNvSpPr>
          <p:nvPr/>
        </p:nvSpPr>
        <p:spPr>
          <a:xfrm>
            <a:off x="6156176" y="6171384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Candy Round BTN" panose="020F0704020102040306" pitchFamily="34" charset="0"/>
              </a:rPr>
              <a:t>voient</a:t>
            </a:r>
            <a:endParaRPr lang="fr-FR" dirty="0">
              <a:latin typeface="Candy Round BTN" panose="020F070402010204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6005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Affichage à l'écran (4:3)</PresentationFormat>
  <Paragraphs>40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veux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veux</dc:title>
  <dc:creator>ecole</dc:creator>
  <cp:lastModifiedBy>ecole</cp:lastModifiedBy>
  <cp:revision>1</cp:revision>
  <dcterms:created xsi:type="dcterms:W3CDTF">2014-12-01T12:03:48Z</dcterms:created>
  <dcterms:modified xsi:type="dcterms:W3CDTF">2014-12-01T12:09:28Z</dcterms:modified>
</cp:coreProperties>
</file>