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25/03/2012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7200" dirty="0" smtClean="0">
                <a:latin typeface="Edwardian Script ITC" pitchFamily="66" charset="0"/>
              </a:rPr>
              <a:t>Les paysages urbains 2 : paysages du travail </a:t>
            </a:r>
            <a:endParaRPr lang="fr-FR" sz="7200" dirty="0">
              <a:latin typeface="Edwardian Script ITC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7632848" cy="1296144"/>
          </a:xfrm>
        </p:spPr>
        <p:txBody>
          <a:bodyPr/>
          <a:lstStyle/>
          <a:p>
            <a:r>
              <a:rPr lang="fr-FR" b="1" u="sng" dirty="0" smtClean="0">
                <a:solidFill>
                  <a:srgbClr val="C00000"/>
                </a:solidFill>
                <a:latin typeface="Comic Sans MS" pitchFamily="66" charset="0"/>
              </a:rPr>
              <a:t>Rappel</a:t>
            </a:r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 : Quel type de paysages urbains a-t-on vu ? Qu’est ce qu’on y trouvait ? </a:t>
            </a:r>
            <a:endParaRPr lang="fr-F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971600" y="3789040"/>
            <a:ext cx="76328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7030A0"/>
                </a:solidFill>
                <a:latin typeface="DriftType" pitchFamily="2" charset="0"/>
                <a:sym typeface="Wingdings" pitchFamily="2" charset="2"/>
              </a:rPr>
              <a:t>Le centre ville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971600" y="4671144"/>
            <a:ext cx="7632848" cy="185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On y trouve des bâtiments administratifs (mairie…), des bâtiments de loisirs (opéra, cinéma…), des </a:t>
            </a:r>
            <a:r>
              <a:rPr lang="fr-FR" sz="2400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monuments historiques </a:t>
            </a:r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(vieux Lyon, amphithéâtre) et des rues piétonnes avec des commerces</a:t>
            </a:r>
          </a:p>
        </p:txBody>
      </p:sp>
    </p:spTree>
    <p:extLst>
      <p:ext uri="{BB962C8B-B14F-4D97-AF65-F5344CB8AC3E}">
        <p14:creationId xmlns:p14="http://schemas.microsoft.com/office/powerpoint/2010/main" val="29167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  <a:latin typeface="Freehand521 BT" pitchFamily="66" charset="0"/>
              </a:rPr>
              <a:t>La Part dieu</a:t>
            </a:r>
            <a:endParaRPr lang="fr-FR" sz="4800" dirty="0">
              <a:solidFill>
                <a:schemeClr val="accent6">
                  <a:lumMod val="75000"/>
                </a:schemeClr>
              </a:solidFill>
              <a:latin typeface="Freehand521 BT" pitchFamily="66" charset="0"/>
            </a:endParaRPr>
          </a:p>
        </p:txBody>
      </p:sp>
      <p:pic>
        <p:nvPicPr>
          <p:cNvPr id="4" name="il_fi" descr="http://www.lyon-entreprises.com/News/files/Info/image/medium/47ea681394c10312aa91902063f6ea7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92" y="2204864"/>
            <a:ext cx="4569296" cy="297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123728" y="2564904"/>
            <a:ext cx="2182202" cy="991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5554190" y="2564904"/>
            <a:ext cx="2114154" cy="372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907704" y="3861048"/>
            <a:ext cx="1966178" cy="343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3585850" y="4794282"/>
            <a:ext cx="720080" cy="722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499992" y="4794282"/>
            <a:ext cx="1418198" cy="722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79512" y="335699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Grand centre commercial et de loisirs : </a:t>
            </a:r>
          </a:p>
          <a:p>
            <a:pPr algn="ctr"/>
            <a:r>
              <a:rPr lang="fr-FR" b="1" dirty="0">
                <a:solidFill>
                  <a:srgbClr val="0070C0"/>
                </a:solidFill>
                <a:latin typeface="Comic Sans MS" pitchFamily="66" charset="0"/>
              </a:rPr>
              <a:t>L</a:t>
            </a: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a part dieu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9512" y="182072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Grande tour de bureaux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Le crayon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5919023"/>
            <a:ext cx="242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  <a:latin typeface="Comic Sans MS" pitchFamily="66" charset="0"/>
              </a:rPr>
              <a:t>Paysage aménagé par l’Homme</a:t>
            </a:r>
            <a:endParaRPr lang="fr-FR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18146" y="5538357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Tramway: </a:t>
            </a:r>
          </a:p>
          <a:p>
            <a:pPr algn="ctr"/>
            <a:r>
              <a:rPr lang="fr-FR" b="1" dirty="0">
                <a:solidFill>
                  <a:srgbClr val="0070C0"/>
                </a:solidFill>
                <a:latin typeface="Comic Sans MS" pitchFamily="66" charset="0"/>
              </a:rPr>
              <a:t>T</a:t>
            </a: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ransports en commun</a:t>
            </a:r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415808" y="21461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Tour oxygène avec des bureaux</a:t>
            </a:r>
          </a:p>
          <a:p>
            <a:pPr algn="ctr"/>
            <a:endParaRPr lang="fr-F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32240" y="5445224"/>
            <a:ext cx="2149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Love Ya Like A Sister" pitchFamily="2" charset="0"/>
              </a:rPr>
              <a:t>Quartier des affaires</a:t>
            </a:r>
            <a:endParaRPr lang="fr-FR" sz="2400" dirty="0">
              <a:solidFill>
                <a:srgbClr val="C00000"/>
              </a:solidFill>
              <a:latin typeface="Love Ya Like A Sis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78896" y="269776"/>
            <a:ext cx="3405064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hicken Butt" pitchFamily="2" charset="0"/>
              </a:rPr>
              <a:t>La tour de la part dieu</a:t>
            </a:r>
            <a:endParaRPr lang="fr-FR" dirty="0">
              <a:latin typeface="Chicken Butt" pitchFamily="2" charset="0"/>
            </a:endParaRPr>
          </a:p>
        </p:txBody>
      </p:sp>
      <p:pic>
        <p:nvPicPr>
          <p:cNvPr id="1026" name="Picture 2" descr="http://perlbal.hi-pi.com/blog-images/737470/gd/130260008352/La-Tour-Part-Dieu-le-cray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7376"/>
            <a:ext cx="1728192" cy="243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vieimmo.com/picture/actualite/realsize/la-tour-de-la-part-dieu-ou-tour-crayon-est-un-des-symboles-du-3eme-27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46" y="496747"/>
            <a:ext cx="3129955" cy="24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disson b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2103"/>
            <a:ext cx="2971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bmykey.com/wp-content/uploads/2008/02/Lyon_quartier_Part_Di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7" y="3861048"/>
            <a:ext cx="3458717" cy="23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4067944" y="5085184"/>
            <a:ext cx="720080" cy="452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3347864" y="5962816"/>
            <a:ext cx="720080" cy="403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331640" y="3717032"/>
            <a:ext cx="144016" cy="1172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415490" y="4646957"/>
            <a:ext cx="147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Place Bellecour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179523" y="6265881"/>
            <a:ext cx="147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Saint Jean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91774" y="3284984"/>
            <a:ext cx="147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Tour du crayon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70C0"/>
                </a:solidFill>
                <a:latin typeface="Edwardian Script ITC" pitchFamily="66" charset="0"/>
              </a:rPr>
              <a:t>Quartier de la défense (Paris)</a:t>
            </a:r>
            <a:endParaRPr lang="fr-FR" sz="6000" dirty="0">
              <a:solidFill>
                <a:srgbClr val="0070C0"/>
              </a:solidFill>
              <a:latin typeface="Edwardian Script ITC" pitchFamily="66" charset="0"/>
            </a:endParaRPr>
          </a:p>
        </p:txBody>
      </p:sp>
      <p:pic>
        <p:nvPicPr>
          <p:cNvPr id="4" name="il_fi" descr="http://www.capital.fr/var/cap/storage/images/art-de-vivre/diaporamas/immo-paris/le-futur-quartier-d-affaires-de-la-defense/6007825-1-fre-FR/le-futur-quartier-d-affaires-de-la-defense_940x7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4955374" cy="3384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3419872" y="2060848"/>
            <a:ext cx="903038" cy="1495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5386050" y="2005525"/>
            <a:ext cx="194062" cy="1135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652120" y="2005525"/>
            <a:ext cx="252028" cy="567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4932040" y="2005525"/>
            <a:ext cx="551041" cy="1287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23528" y="5919023"/>
            <a:ext cx="242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  <a:latin typeface="Comic Sans MS" pitchFamily="66" charset="0"/>
              </a:rPr>
              <a:t>Paysage aménagé par l’Homme</a:t>
            </a:r>
            <a:endParaRPr lang="fr-FR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20272" y="522920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Love Ya Like A Sister" pitchFamily="2" charset="0"/>
              </a:rPr>
              <a:t>Quartier des affaires</a:t>
            </a:r>
            <a:endParaRPr lang="fr-FR" sz="2400" dirty="0">
              <a:solidFill>
                <a:srgbClr val="C00000"/>
              </a:solidFill>
              <a:latin typeface="Love Ya Like A Sister" pitchFamily="2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539552" y="4077072"/>
            <a:ext cx="82809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7504" y="482909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F0"/>
                </a:solidFill>
                <a:latin typeface="Comic Sans MS" pitchFamily="66" charset="0"/>
              </a:rPr>
              <a:t>Premier plan</a:t>
            </a:r>
            <a:endParaRPr lang="fr-FR" sz="20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9512" y="2940995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B0F0"/>
                </a:solidFill>
                <a:latin typeface="Comic Sans MS" pitchFamily="66" charset="0"/>
              </a:rPr>
              <a:t>Deuxième plan</a:t>
            </a:r>
            <a:endParaRPr lang="fr-FR" sz="20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55776" y="1537628"/>
            <a:ext cx="147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Arche de la défense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72001" y="1534323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Tours regroupant des sièges de banques et les bureaux de grandes entreprises.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652120" y="5105345"/>
            <a:ext cx="432048" cy="987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871391" y="5425048"/>
            <a:ext cx="216024" cy="668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968031" y="6103689"/>
            <a:ext cx="1836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Immeubles anciens de centre-ville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092270" y="6011356"/>
            <a:ext cx="147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Grande avenue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3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5" grpId="0"/>
      <p:bldP spid="16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600" dirty="0" smtClean="0">
                <a:latin typeface="Edwardian Script ITC" pitchFamily="66" charset="0"/>
              </a:rPr>
              <a:t>Portes des alpes (banlieue de </a:t>
            </a:r>
            <a:r>
              <a:rPr lang="fr-FR" sz="6600" dirty="0">
                <a:latin typeface="Edwardian Script ITC" pitchFamily="66" charset="0"/>
              </a:rPr>
              <a:t>L</a:t>
            </a:r>
            <a:r>
              <a:rPr lang="fr-FR" sz="6600" dirty="0" smtClean="0">
                <a:latin typeface="Edwardian Script ITC" pitchFamily="66" charset="0"/>
              </a:rPr>
              <a:t>yon)</a:t>
            </a:r>
            <a:endParaRPr lang="fr-FR" sz="6600" dirty="0">
              <a:latin typeface="Edwardian Script ITC" pitchFamily="66" charset="0"/>
            </a:endParaRPr>
          </a:p>
        </p:txBody>
      </p:sp>
      <p:pic>
        <p:nvPicPr>
          <p:cNvPr id="4" name="il_fi" descr="http://www.lyonplus.com/fr/images/get.aspx?iMedia=1155135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824536" cy="31160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1635885" y="1978318"/>
            <a:ext cx="1983158" cy="919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5587802" y="1670087"/>
            <a:ext cx="1641650" cy="441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6811091" y="1737652"/>
            <a:ext cx="418361" cy="630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608277" y="3323781"/>
            <a:ext cx="801582" cy="451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172642" y="2368625"/>
            <a:ext cx="106643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62194" y="1664033"/>
            <a:ext cx="147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Magasin Ikea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020272" y="2060848"/>
            <a:ext cx="147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Grands parkings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124717" y="1556792"/>
            <a:ext cx="147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Restaurants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88037" y="3073266"/>
            <a:ext cx="147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autoroute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934377" y="276234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  <a:latin typeface="Comic Sans MS" pitchFamily="66" charset="0"/>
              </a:rPr>
              <a:t>Quels autres magasins trouve t-on autour d’</a:t>
            </a:r>
            <a:r>
              <a:rPr lang="fr-FR" sz="1400" b="1" dirty="0" err="1">
                <a:solidFill>
                  <a:srgbClr val="0070C0"/>
                </a:solidFill>
                <a:latin typeface="Comic Sans MS" pitchFamily="66" charset="0"/>
              </a:rPr>
              <a:t>I</a:t>
            </a:r>
            <a:r>
              <a:rPr lang="fr-FR" sz="1400" b="1" dirty="0" err="1" smtClean="0">
                <a:solidFill>
                  <a:srgbClr val="0070C0"/>
                </a:solidFill>
                <a:latin typeface="Comic Sans MS" pitchFamily="66" charset="0"/>
              </a:rPr>
              <a:t>kéa</a:t>
            </a:r>
            <a:r>
              <a:rPr lang="fr-FR" sz="1400" b="1" dirty="0" smtClean="0">
                <a:solidFill>
                  <a:srgbClr val="0070C0"/>
                </a:solidFill>
                <a:latin typeface="Comic Sans MS" pitchFamily="66" charset="0"/>
              </a:rPr>
              <a:t> ? 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-180528" y="4149080"/>
            <a:ext cx="225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Love Ya Like A Sister" pitchFamily="2" charset="0"/>
              </a:rPr>
              <a:t>Zone commerciale</a:t>
            </a:r>
            <a:endParaRPr lang="fr-FR" dirty="0">
              <a:solidFill>
                <a:srgbClr val="C00000"/>
              </a:solidFill>
              <a:latin typeface="Love Ya Like A Sister" pitchFamily="2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7864582" y="3527848"/>
            <a:ext cx="0" cy="49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020272" y="4077072"/>
            <a:ext cx="1872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Un supermarché (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uchan) , décathlon, toy’s russ, Darty, Mac do, 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L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eroy Merlin ……  </a:t>
            </a:r>
            <a:endParaRPr lang="fr-FR" sz="1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" name="Flèche à angle droit 29"/>
          <p:cNvSpPr/>
          <p:nvPr/>
        </p:nvSpPr>
        <p:spPr>
          <a:xfrm rot="5400000">
            <a:off x="-293" y="5192980"/>
            <a:ext cx="881087" cy="377463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730507" y="4849415"/>
            <a:ext cx="6441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Comic Sans MS" pitchFamily="66" charset="0"/>
              </a:rPr>
              <a:t>1.  Les grands parkings servent à accueillir beaucoup de voiture.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22915" y="5085184"/>
            <a:ext cx="644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Comic Sans MS" pitchFamily="66" charset="0"/>
              </a:rPr>
              <a:t>2. L’autoroute permet de faire venir beaucoup de clients.</a:t>
            </a:r>
          </a:p>
          <a:p>
            <a:pPr algn="ctr"/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22915" y="5354052"/>
            <a:ext cx="644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Comic Sans MS" pitchFamily="66" charset="0"/>
              </a:rPr>
              <a:t>3. Il y a beaucoup de magasins aux même endroit donc c’est plus facile d’acheter.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98931" y="5786100"/>
            <a:ext cx="644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Comic Sans MS" pitchFamily="66" charset="0"/>
              </a:rPr>
              <a:t>4. Les magasins sont grands donc il y a </a:t>
            </a:r>
            <a:r>
              <a:rPr lang="fr-FR" sz="1400" dirty="0" smtClean="0">
                <a:latin typeface="Comic Sans MS" pitchFamily="66" charset="0"/>
              </a:rPr>
              <a:t>beaucoup de </a:t>
            </a:r>
            <a:r>
              <a:rPr lang="fr-FR" sz="1400" dirty="0" smtClean="0">
                <a:latin typeface="Comic Sans MS" pitchFamily="66" charset="0"/>
              </a:rPr>
              <a:t>choix. </a:t>
            </a:r>
          </a:p>
          <a:p>
            <a:pPr algn="ctr"/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83568" y="6074132"/>
            <a:ext cx="644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Comic Sans MS" pitchFamily="66" charset="0"/>
              </a:rPr>
              <a:t>5. Il y a aussi des restaurants pour que l’on puisse manger quand on fait ses courses</a:t>
            </a:r>
            <a:r>
              <a:rPr lang="fr-FR" sz="12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822984" y="5673442"/>
            <a:ext cx="242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  <a:latin typeface="Comic Sans MS" pitchFamily="66" charset="0"/>
              </a:rPr>
              <a:t>Paysage aménagé par l’Homme</a:t>
            </a:r>
            <a:endParaRPr lang="fr-FR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  <p:bldP spid="25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600" dirty="0" smtClean="0">
                <a:latin typeface="Edwardian Script ITC" pitchFamily="66" charset="0"/>
              </a:rPr>
              <a:t>Couloir de la chimie ( Feyzin)</a:t>
            </a:r>
            <a:endParaRPr lang="fr-FR" sz="6600" dirty="0">
              <a:latin typeface="Edwardian Script ITC" pitchFamily="66" charset="0"/>
            </a:endParaRPr>
          </a:p>
        </p:txBody>
      </p:sp>
      <p:pic>
        <p:nvPicPr>
          <p:cNvPr id="1026" name="Picture 2" descr="http://image-photos.linternaute.com/image_photo/750/1039153065/1242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4032448" cy="301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adioscoop.com/imgs/62011_640_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983260" cy="19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yonmag.com/medias/images/c681caac7996afd660354b61cacfd0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77" y="4257095"/>
            <a:ext cx="3109495" cy="22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372190" y="5841471"/>
            <a:ext cx="225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Love Ya Like A Sister" pitchFamily="2" charset="0"/>
              </a:rPr>
              <a:t>Zone Industrielle</a:t>
            </a:r>
            <a:endParaRPr lang="fr-FR" dirty="0">
              <a:solidFill>
                <a:srgbClr val="C00000"/>
              </a:solidFill>
              <a:latin typeface="Love Ya Like A Sister" pitchFamily="2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3536270" y="2623220"/>
            <a:ext cx="1251754" cy="373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427984" y="2905199"/>
            <a:ext cx="147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Usines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220072" y="3212976"/>
            <a:ext cx="1656185" cy="1933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5377897" y="2810086"/>
            <a:ext cx="692461" cy="114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043966" y="4992132"/>
            <a:ext cx="147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mic Sans MS" pitchFamily="66" charset="0"/>
              </a:rPr>
              <a:t>Habitations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292080" y="5229200"/>
            <a:ext cx="548562" cy="224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2749607" y="3933056"/>
            <a:ext cx="141254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23528" y="4633391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  <a:latin typeface="Comic Sans MS" pitchFamily="66" charset="0"/>
              </a:rPr>
              <a:t>Où trouve t-on ces usines ?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35190" y="4941168"/>
            <a:ext cx="260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Comic Sans MS" pitchFamily="66" charset="0"/>
              </a:rPr>
              <a:t>1.  Autour des grandes villes 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23528" y="522920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70C0"/>
                </a:solidFill>
                <a:latin typeface="Comic Sans MS" pitchFamily="66" charset="0"/>
              </a:rPr>
              <a:t>Quels problèmes cela pose ?</a:t>
            </a:r>
            <a:endParaRPr lang="fr-FR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23528" y="5533694"/>
            <a:ext cx="260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Comic Sans MS" pitchFamily="66" charset="0"/>
              </a:rPr>
              <a:t>1.  Pollution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3528" y="5805264"/>
            <a:ext cx="304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Comic Sans MS" pitchFamily="66" charset="0"/>
              </a:rPr>
              <a:t>2</a:t>
            </a:r>
            <a:r>
              <a:rPr lang="fr-FR" sz="1400" dirty="0" smtClean="0">
                <a:latin typeface="Comic Sans MS" pitchFamily="66" charset="0"/>
              </a:rPr>
              <a:t>.  Explosions, risques d’accidents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23528" y="6105490"/>
            <a:ext cx="242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  <a:latin typeface="Comic Sans MS" pitchFamily="66" charset="0"/>
              </a:rPr>
              <a:t>Paysage aménagé par l’Homme</a:t>
            </a:r>
            <a:endParaRPr lang="fr-FR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u="sng" dirty="0" smtClean="0">
                <a:uFill>
                  <a:solidFill>
                    <a:srgbClr val="FF0000"/>
                  </a:solidFill>
                </a:uFill>
                <a:latin typeface="CrayonE" pitchFamily="2" charset="0"/>
              </a:rPr>
              <a:t>b. Les paysages du travail</a:t>
            </a:r>
            <a:endParaRPr lang="fr-FR" sz="5400" b="1" u="sng" dirty="0">
              <a:uFill>
                <a:solidFill>
                  <a:srgbClr val="FF0000"/>
                </a:solidFill>
              </a:uFill>
              <a:latin typeface="CrayonE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>
                <a:latin typeface="CrayonE" pitchFamily="2" charset="0"/>
              </a:rPr>
              <a:t>Beaucoup de français travaillent dans les villes. Il y a </a:t>
            </a:r>
            <a:r>
              <a:rPr lang="fr-FR" b="1" dirty="0" smtClean="0">
                <a:latin typeface="CrayonE" pitchFamily="2" charset="0"/>
              </a:rPr>
              <a:t>trois sortes </a:t>
            </a:r>
            <a:r>
              <a:rPr lang="fr-FR" b="1" dirty="0">
                <a:latin typeface="CrayonE" pitchFamily="2" charset="0"/>
              </a:rPr>
              <a:t>de paysages du travail :</a:t>
            </a:r>
          </a:p>
          <a:p>
            <a:pPr marL="0" indent="0" algn="just">
              <a:buNone/>
            </a:pPr>
            <a:r>
              <a:rPr lang="fr-FR" b="1" dirty="0">
                <a:latin typeface="CrayonE" pitchFamily="2" charset="0"/>
              </a:rPr>
              <a:t>- les </a:t>
            </a:r>
            <a:r>
              <a:rPr lang="fr-FR" b="1" dirty="0">
                <a:solidFill>
                  <a:srgbClr val="FF0000"/>
                </a:solidFill>
                <a:latin typeface="CrayonE" pitchFamily="2" charset="0"/>
              </a:rPr>
              <a:t>zones industrielles </a:t>
            </a:r>
            <a:r>
              <a:rPr lang="fr-FR" b="1" dirty="0">
                <a:latin typeface="CrayonE" pitchFamily="2" charset="0"/>
              </a:rPr>
              <a:t>: c’est un lieu dans lequel sont regroupées des usines.</a:t>
            </a:r>
          </a:p>
          <a:p>
            <a:pPr marL="0" indent="0" algn="just">
              <a:buNone/>
            </a:pPr>
            <a:r>
              <a:rPr lang="fr-FR" b="1" dirty="0">
                <a:latin typeface="CrayonE" pitchFamily="2" charset="0"/>
              </a:rPr>
              <a:t>- les </a:t>
            </a:r>
            <a:r>
              <a:rPr lang="fr-FR" b="1" dirty="0">
                <a:solidFill>
                  <a:srgbClr val="FF0000"/>
                </a:solidFill>
                <a:latin typeface="CrayonE" pitchFamily="2" charset="0"/>
              </a:rPr>
              <a:t>quartiers d’affaires </a:t>
            </a:r>
            <a:r>
              <a:rPr lang="fr-FR" b="1" dirty="0">
                <a:latin typeface="CrayonE" pitchFamily="2" charset="0"/>
              </a:rPr>
              <a:t>: c’est un quartier de la ville où sont regroupés des bureaux, les banques, les sièges de grandes entreprises. (Dans de grands immeubles).</a:t>
            </a:r>
          </a:p>
          <a:p>
            <a:pPr marL="0" indent="0" algn="just">
              <a:buNone/>
            </a:pPr>
            <a:r>
              <a:rPr lang="fr-FR" b="1" dirty="0">
                <a:latin typeface="CrayonE" pitchFamily="2" charset="0"/>
              </a:rPr>
              <a:t>- Les </a:t>
            </a:r>
            <a:r>
              <a:rPr lang="fr-FR" b="1" dirty="0">
                <a:solidFill>
                  <a:srgbClr val="FF0000"/>
                </a:solidFill>
                <a:latin typeface="CrayonE" pitchFamily="2" charset="0"/>
              </a:rPr>
              <a:t>zones commerciales </a:t>
            </a:r>
            <a:r>
              <a:rPr lang="fr-FR" b="1" dirty="0">
                <a:latin typeface="CrayonE" pitchFamily="2" charset="0"/>
              </a:rPr>
              <a:t>: où l’on trouve de nombreux magasins, restaurants et zones de loisirs (cinéma ….)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735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404</Words>
  <Application>Microsoft Office PowerPoint</Application>
  <PresentationFormat>Affichage à l'écran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Les paysages urbains 2 : paysages du travail </vt:lpstr>
      <vt:lpstr>La Part dieu</vt:lpstr>
      <vt:lpstr>La tour de la part dieu</vt:lpstr>
      <vt:lpstr>Quartier de la défense (Paris)</vt:lpstr>
      <vt:lpstr>Portes des alpes (banlieue de Lyon)</vt:lpstr>
      <vt:lpstr>Couloir de la chimie ( Feyzin)</vt:lpstr>
      <vt:lpstr>b. Les paysages du travail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paysages urbains</dc:title>
  <dc:creator>romain</dc:creator>
  <cp:lastModifiedBy>romain</cp:lastModifiedBy>
  <cp:revision>21</cp:revision>
  <dcterms:created xsi:type="dcterms:W3CDTF">2012-03-21T08:29:12Z</dcterms:created>
  <dcterms:modified xsi:type="dcterms:W3CDTF">2012-03-25T17:27:39Z</dcterms:modified>
</cp:coreProperties>
</file>