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C019F-F9C6-4FE1-8060-4E5251D175CD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E0D72-4915-4B4C-9977-6BBF86BA70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67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E0D72-4915-4B4C-9977-6BBF86BA704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33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31/08/2014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39552" y="1772816"/>
            <a:ext cx="8229600" cy="822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allez avoir besoin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350100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6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78108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1259632" y="5733256"/>
            <a:ext cx="4674435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d’entrainement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91579" y="75309"/>
            <a:ext cx="6940347" cy="761403"/>
          </a:xfrm>
        </p:spPr>
        <p:txBody>
          <a:bodyPr>
            <a:noAutofit/>
          </a:bodyPr>
          <a:lstStyle/>
          <a:p>
            <a:r>
              <a:rPr lang="fr-FR" sz="4000" dirty="0" smtClean="0">
                <a:latin typeface="Love Ya Like A Sister" panose="02000503000000020004" pitchFamily="2" charset="0"/>
              </a:rPr>
              <a:t>Les nombres</a:t>
            </a:r>
            <a:endParaRPr lang="fr-FR" sz="4000" dirty="0">
              <a:latin typeface="Love Ya Like A Sister" panose="02000503000000020004" pitchFamily="2" charset="0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7668344" y="116633"/>
            <a:ext cx="1296144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</a:t>
            </a:r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393304" y="4412788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7228648" y="2828877"/>
            <a:ext cx="17079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6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798" y="28169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7544" y="4581128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117848" y="764704"/>
            <a:ext cx="897045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Ya Like A Sister" panose="02000503000000020004" pitchFamily="2" charset="0"/>
              </a:rPr>
              <a:t>Je m’entraine à </a:t>
            </a: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Ya Like A Sister" panose="02000503000000020004" pitchFamily="2" charset="0"/>
              </a:rPr>
              <a:t>encadrer des nombres et arrondir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ve Ya Like A Sister" panose="02000503000000020004" pitchFamily="2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732240" y="6363672"/>
            <a:ext cx="2383306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effectLst/>
                <a:latin typeface="Blackadder ITC" panose="04020505051007020D02" pitchFamily="82" charset="0"/>
                <a:ea typeface="Calibri"/>
                <a:cs typeface="Times New Roman"/>
              </a:rPr>
              <a:t>http://j-ai-reve-que.eklablog.fr/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7056784" y="4453278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1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05447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www.kwebox.com/images/300x300/products/832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52" y="5520599"/>
            <a:ext cx="959216" cy="95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re 1"/>
          <p:cNvSpPr txBox="1">
            <a:spLocks/>
          </p:cNvSpPr>
          <p:nvPr/>
        </p:nvSpPr>
        <p:spPr>
          <a:xfrm>
            <a:off x="1619672" y="2492896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du jour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4" name="Picture 6" descr="http://www.clairefontaine.com/wp-content/gallery/kover-book/951420C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35" y="2564904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54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4" grpId="0"/>
      <p:bldP spid="15" grpId="0"/>
      <p:bldP spid="20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5004" y="5445224"/>
            <a:ext cx="9108504" cy="13407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Fais un petit rond à chaque fois que tu as un nombre juste. A la fin de l’exercice </a:t>
            </a:r>
            <a:r>
              <a:rPr lang="fr-FR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é</a:t>
            </a:r>
            <a:r>
              <a:rPr lang="fr-FR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cris combien tu as fait de ronds</a:t>
            </a:r>
            <a:endParaRPr lang="fr-FR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27584" y="48135"/>
            <a:ext cx="5400600" cy="656587"/>
          </a:xfrm>
        </p:spPr>
        <p:txBody>
          <a:bodyPr anchor="t">
            <a:noAutofit/>
          </a:bodyPr>
          <a:lstStyle/>
          <a:p>
            <a:pPr algn="l"/>
            <a:r>
              <a:rPr lang="fr-F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Dictée de nombres</a:t>
            </a:r>
            <a:endParaRPr lang="fr-FR" sz="4000" dirty="0">
              <a:latin typeface="Comic Sans MS" pitchFamily="66" charset="0"/>
            </a:endParaRPr>
          </a:p>
        </p:txBody>
      </p:sp>
      <p:pic>
        <p:nvPicPr>
          <p:cNvPr id="4" name="Picture 2" descr="http://sr.photos2.fotosearch.com/bthumb/CSP/CSP523/k523739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4" y="49203"/>
            <a:ext cx="643493" cy="64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45692"/>
            <a:ext cx="792088" cy="51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1519" y="692696"/>
            <a:ext cx="7473819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Ecris en lettres les nombres suivants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232341" y="1268760"/>
            <a:ext cx="167536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198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2051720" y="1196752"/>
            <a:ext cx="5040560" cy="5657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Cent quatre-vingt dix-huit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1475656" y="155679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itre 1"/>
          <p:cNvSpPr txBox="1">
            <a:spLocks/>
          </p:cNvSpPr>
          <p:nvPr/>
        </p:nvSpPr>
        <p:spPr>
          <a:xfrm>
            <a:off x="232341" y="1844824"/>
            <a:ext cx="167536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121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1475656" y="213285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232341" y="2420888"/>
            <a:ext cx="167536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589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1475656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itre 1"/>
          <p:cNvSpPr txBox="1">
            <a:spLocks/>
          </p:cNvSpPr>
          <p:nvPr/>
        </p:nvSpPr>
        <p:spPr>
          <a:xfrm>
            <a:off x="179513" y="3023739"/>
            <a:ext cx="144016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2 658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1422827" y="3311771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re 1"/>
          <p:cNvSpPr txBox="1">
            <a:spLocks/>
          </p:cNvSpPr>
          <p:nvPr/>
        </p:nvSpPr>
        <p:spPr>
          <a:xfrm>
            <a:off x="35496" y="3645024"/>
            <a:ext cx="167536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9 654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1422827" y="393305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itre 1"/>
          <p:cNvSpPr txBox="1">
            <a:spLocks/>
          </p:cNvSpPr>
          <p:nvPr/>
        </p:nvSpPr>
        <p:spPr>
          <a:xfrm>
            <a:off x="35496" y="4293096"/>
            <a:ext cx="1675363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1 478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403648" y="458112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itre 1"/>
          <p:cNvSpPr txBox="1">
            <a:spLocks/>
          </p:cNvSpPr>
          <p:nvPr/>
        </p:nvSpPr>
        <p:spPr>
          <a:xfrm>
            <a:off x="2267744" y="1762465"/>
            <a:ext cx="5256584" cy="5657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Cent vingt-et-un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2123728" y="2328178"/>
            <a:ext cx="4968552" cy="5657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Cinq cent quatre-vingt-neuf</a:t>
            </a:r>
            <a:endParaRPr lang="fr-F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2051720" y="2924944"/>
            <a:ext cx="5832648" cy="5657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Deux mille six cent cinquante-huit</a:t>
            </a:r>
            <a:endParaRPr lang="fr-F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2095702" y="3599803"/>
            <a:ext cx="6652762" cy="5657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Neuf mille six-cent cinquante-quatre</a:t>
            </a:r>
            <a:endParaRPr lang="fr-F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2051720" y="4293096"/>
            <a:ext cx="6480720" cy="5657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Mille quatre cent soixante-dix-huit</a:t>
            </a:r>
            <a:endParaRPr lang="fr-F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16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6" grpId="0"/>
      <p:bldP spid="27" grpId="0"/>
      <p:bldP spid="33" grpId="0"/>
      <p:bldP spid="18" grpId="0"/>
      <p:bldP spid="20" grpId="0"/>
      <p:bldP spid="22" grpId="0"/>
      <p:bldP spid="25" grpId="0"/>
      <p:bldP spid="35" grpId="0"/>
      <p:bldP spid="37" grpId="0"/>
      <p:bldP spid="38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116632"/>
            <a:ext cx="9117137" cy="648072"/>
          </a:xfrm>
        </p:spPr>
        <p:txBody>
          <a:bodyPr>
            <a:noAutofit/>
          </a:bodyPr>
          <a:lstStyle/>
          <a:p>
            <a:pPr algn="just"/>
            <a:r>
              <a:rPr lang="fr-FR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Exercice 1 </a:t>
            </a:r>
            <a:r>
              <a:rPr lang="fr-FR" sz="2400" dirty="0">
                <a:latin typeface="Comic Sans MS" panose="030F0702030302020204" pitchFamily="66" charset="0"/>
              </a:rPr>
              <a:t>: </a:t>
            </a:r>
            <a:r>
              <a:rPr lang="fr-FR" sz="2400" dirty="0" smtClean="0">
                <a:latin typeface="Comic Sans MS" panose="030F0702030302020204" pitchFamily="66" charset="0"/>
              </a:rPr>
              <a:t>Encadre avec le nombre qui précède et qui suit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30" name="Titre 1"/>
          <p:cNvSpPr txBox="1">
            <a:spLocks/>
          </p:cNvSpPr>
          <p:nvPr/>
        </p:nvSpPr>
        <p:spPr>
          <a:xfrm>
            <a:off x="-36512" y="1340768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796" y="339115"/>
            <a:ext cx="272303" cy="209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 descr="http://www.kwebox.com/images/300x300/products/832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89877"/>
            <a:ext cx="479608" cy="47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Espace réservé du contenu 2"/>
          <p:cNvSpPr txBox="1">
            <a:spLocks/>
          </p:cNvSpPr>
          <p:nvPr/>
        </p:nvSpPr>
        <p:spPr>
          <a:xfrm>
            <a:off x="0" y="620688"/>
            <a:ext cx="9036496" cy="1056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……… &lt; 56 &lt; ………  -  ……… &lt; 743 &lt; ………   -   ……… &lt; 852 &lt; ………</a:t>
            </a:r>
          </a:p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……… &lt; 501 &lt; ………  -  ……… &lt; 899 &lt; ………  -  ………… &lt; 5 214 &lt; …………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74" name="Titre 1"/>
          <p:cNvSpPr txBox="1">
            <a:spLocks/>
          </p:cNvSpPr>
          <p:nvPr/>
        </p:nvSpPr>
        <p:spPr>
          <a:xfrm>
            <a:off x="0" y="548680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75" name="Titre 1"/>
          <p:cNvSpPr txBox="1">
            <a:spLocks/>
          </p:cNvSpPr>
          <p:nvPr/>
        </p:nvSpPr>
        <p:spPr>
          <a:xfrm>
            <a:off x="-8633" y="1628800"/>
            <a:ext cx="9117137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Exercice 2 </a:t>
            </a:r>
            <a:r>
              <a:rPr lang="fr-FR" sz="2400" dirty="0" smtClean="0">
                <a:latin typeface="Comic Sans MS" panose="030F0702030302020204" pitchFamily="66" charset="0"/>
              </a:rPr>
              <a:t>: </a:t>
            </a:r>
            <a:r>
              <a:rPr lang="fr-FR" sz="2400" dirty="0" smtClean="0">
                <a:latin typeface="Comic Sans MS" panose="030F0702030302020204" pitchFamily="66" charset="0"/>
              </a:rPr>
              <a:t>Encadre avec la dizaine entière qui précède et celle qui suit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pic>
        <p:nvPicPr>
          <p:cNvPr id="1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27635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646" y="829916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Espace réservé du contenu 2"/>
          <p:cNvSpPr txBox="1">
            <a:spLocks/>
          </p:cNvSpPr>
          <p:nvPr/>
        </p:nvSpPr>
        <p:spPr>
          <a:xfrm>
            <a:off x="14046" y="2501280"/>
            <a:ext cx="9129954" cy="999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……… &lt; 874 &lt; ………   -   ……… &lt; 201 &lt; ………   -   ……… &lt; 398 &lt; ………</a:t>
            </a:r>
          </a:p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……… &lt; 362 &lt; ………   -   ……… &lt; 726 &lt; ………   -   ……… &lt; 3 214 &lt; …………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54" name="Titre 1"/>
          <p:cNvSpPr txBox="1">
            <a:spLocks/>
          </p:cNvSpPr>
          <p:nvPr/>
        </p:nvSpPr>
        <p:spPr>
          <a:xfrm>
            <a:off x="-36512" y="220486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-36512" y="321297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179512" y="620688"/>
            <a:ext cx="64807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55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-8633" y="3501008"/>
            <a:ext cx="9117137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Exercice </a:t>
            </a:r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3 </a:t>
            </a:r>
            <a:r>
              <a:rPr lang="fr-FR" sz="2400" dirty="0" smtClean="0">
                <a:latin typeface="Comic Sans MS" panose="030F0702030302020204" pitchFamily="66" charset="0"/>
              </a:rPr>
              <a:t>: </a:t>
            </a:r>
            <a:r>
              <a:rPr lang="fr-FR" sz="2400" dirty="0" smtClean="0">
                <a:latin typeface="Comic Sans MS" panose="030F0702030302020204" pitchFamily="66" charset="0"/>
              </a:rPr>
              <a:t>Encadre avec la dizaine entière qui précède et celle qui suit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26110" y="4221088"/>
            <a:ext cx="9129954" cy="999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……… &lt; 237 &lt; ………   -   ……… &lt; 742 &lt; ………  -   ……… &lt; 3 686 &lt; …………</a:t>
            </a:r>
          </a:p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……… &lt; 298 &lt; ………   -   ……… &lt; 963 &lt; ………  -    ……   &lt; 6 518 &lt; …………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14046" y="5013176"/>
            <a:ext cx="9117137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Exercice </a:t>
            </a:r>
            <a:r>
              <a:rPr lang="fr-FR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4</a:t>
            </a:r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smtClean="0">
                <a:latin typeface="Comic Sans MS" panose="030F0702030302020204" pitchFamily="66" charset="0"/>
              </a:rPr>
              <a:t>: </a:t>
            </a:r>
            <a:r>
              <a:rPr lang="fr-FR" sz="2400" dirty="0" smtClean="0">
                <a:latin typeface="Comic Sans MS" panose="030F0702030302020204" pitchFamily="66" charset="0"/>
              </a:rPr>
              <a:t>Résous la devinette suivante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-36769" y="4117033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-146764" y="4970763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-108520" y="537321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53" name="Espace réservé du contenu 2"/>
          <p:cNvSpPr txBox="1">
            <a:spLocks/>
          </p:cNvSpPr>
          <p:nvPr/>
        </p:nvSpPr>
        <p:spPr>
          <a:xfrm>
            <a:off x="35496" y="5589240"/>
            <a:ext cx="9129954" cy="1188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Je suis compris entre 1600 et 1700. </a:t>
            </a:r>
          </a:p>
          <a:p>
            <a:pPr marL="0" indent="0">
              <a:buFont typeface="Arial" pitchFamily="34" charset="0"/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Mon chiffre des dizaines est 8. Mon chiffre des unités est la moitié de celui des dizaines. Qui suis-je ?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55" name="Titre 1"/>
          <p:cNvSpPr txBox="1">
            <a:spLocks/>
          </p:cNvSpPr>
          <p:nvPr/>
        </p:nvSpPr>
        <p:spPr>
          <a:xfrm>
            <a:off x="1654132" y="613892"/>
            <a:ext cx="64807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57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itre 1"/>
          <p:cNvSpPr txBox="1">
            <a:spLocks/>
          </p:cNvSpPr>
          <p:nvPr/>
        </p:nvSpPr>
        <p:spPr>
          <a:xfrm>
            <a:off x="2699792" y="578210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742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Titre 1"/>
          <p:cNvSpPr txBox="1">
            <a:spLocks/>
          </p:cNvSpPr>
          <p:nvPr/>
        </p:nvSpPr>
        <p:spPr>
          <a:xfrm>
            <a:off x="4518248" y="578210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744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Titre 1"/>
          <p:cNvSpPr txBox="1">
            <a:spLocks/>
          </p:cNvSpPr>
          <p:nvPr/>
        </p:nvSpPr>
        <p:spPr>
          <a:xfrm>
            <a:off x="5796136" y="620688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851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itre 1"/>
          <p:cNvSpPr txBox="1">
            <a:spLocks/>
          </p:cNvSpPr>
          <p:nvPr/>
        </p:nvSpPr>
        <p:spPr>
          <a:xfrm>
            <a:off x="7596708" y="613892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853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itre 1"/>
          <p:cNvSpPr txBox="1">
            <a:spLocks/>
          </p:cNvSpPr>
          <p:nvPr/>
        </p:nvSpPr>
        <p:spPr>
          <a:xfrm>
            <a:off x="15200" y="993231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500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Titre 1"/>
          <p:cNvSpPr txBox="1">
            <a:spLocks/>
          </p:cNvSpPr>
          <p:nvPr/>
        </p:nvSpPr>
        <p:spPr>
          <a:xfrm>
            <a:off x="1654132" y="1010258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502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itre 1"/>
          <p:cNvSpPr txBox="1">
            <a:spLocks/>
          </p:cNvSpPr>
          <p:nvPr/>
        </p:nvSpPr>
        <p:spPr>
          <a:xfrm>
            <a:off x="2843808" y="1045940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898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4568052" y="1052736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900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itre 1"/>
          <p:cNvSpPr txBox="1">
            <a:spLocks/>
          </p:cNvSpPr>
          <p:nvPr/>
        </p:nvSpPr>
        <p:spPr>
          <a:xfrm>
            <a:off x="5652120" y="1045940"/>
            <a:ext cx="108012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5 213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itre 1"/>
          <p:cNvSpPr txBox="1">
            <a:spLocks/>
          </p:cNvSpPr>
          <p:nvPr/>
        </p:nvSpPr>
        <p:spPr>
          <a:xfrm>
            <a:off x="7913064" y="1045940"/>
            <a:ext cx="108012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5 214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itre 1"/>
          <p:cNvSpPr txBox="1">
            <a:spLocks/>
          </p:cNvSpPr>
          <p:nvPr/>
        </p:nvSpPr>
        <p:spPr>
          <a:xfrm>
            <a:off x="57054" y="249289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870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Titre 1"/>
          <p:cNvSpPr txBox="1">
            <a:spLocks/>
          </p:cNvSpPr>
          <p:nvPr/>
        </p:nvSpPr>
        <p:spPr>
          <a:xfrm>
            <a:off x="1766520" y="2501280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88</a:t>
            </a:r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5" name="Titre 1"/>
          <p:cNvSpPr txBox="1">
            <a:spLocks/>
          </p:cNvSpPr>
          <p:nvPr/>
        </p:nvSpPr>
        <p:spPr>
          <a:xfrm>
            <a:off x="3084816" y="249289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200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Titre 1"/>
          <p:cNvSpPr txBox="1">
            <a:spLocks/>
          </p:cNvSpPr>
          <p:nvPr/>
        </p:nvSpPr>
        <p:spPr>
          <a:xfrm>
            <a:off x="4757870" y="249289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210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7" name="Titre 1"/>
          <p:cNvSpPr txBox="1">
            <a:spLocks/>
          </p:cNvSpPr>
          <p:nvPr/>
        </p:nvSpPr>
        <p:spPr>
          <a:xfrm>
            <a:off x="6156176" y="249289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8" name="Titre 1"/>
          <p:cNvSpPr txBox="1">
            <a:spLocks/>
          </p:cNvSpPr>
          <p:nvPr/>
        </p:nvSpPr>
        <p:spPr>
          <a:xfrm>
            <a:off x="7926222" y="249289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400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99" name="Titre 1"/>
          <p:cNvSpPr txBox="1">
            <a:spLocks/>
          </p:cNvSpPr>
          <p:nvPr/>
        </p:nvSpPr>
        <p:spPr>
          <a:xfrm>
            <a:off x="38167" y="2924944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360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0" name="Titre 1"/>
          <p:cNvSpPr txBox="1">
            <a:spLocks/>
          </p:cNvSpPr>
          <p:nvPr/>
        </p:nvSpPr>
        <p:spPr>
          <a:xfrm>
            <a:off x="1766520" y="2924944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370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1" name="Titre 1"/>
          <p:cNvSpPr txBox="1">
            <a:spLocks/>
          </p:cNvSpPr>
          <p:nvPr/>
        </p:nvSpPr>
        <p:spPr>
          <a:xfrm>
            <a:off x="3116763" y="2924944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720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" name="Titre 1"/>
          <p:cNvSpPr txBox="1">
            <a:spLocks/>
          </p:cNvSpPr>
          <p:nvPr/>
        </p:nvSpPr>
        <p:spPr>
          <a:xfrm>
            <a:off x="4860032" y="2933328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730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3" name="Titre 1"/>
          <p:cNvSpPr txBox="1">
            <a:spLocks/>
          </p:cNvSpPr>
          <p:nvPr/>
        </p:nvSpPr>
        <p:spPr>
          <a:xfrm>
            <a:off x="5940152" y="2924944"/>
            <a:ext cx="96625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3210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" name="Titre 1"/>
          <p:cNvSpPr txBox="1">
            <a:spLocks/>
          </p:cNvSpPr>
          <p:nvPr/>
        </p:nvSpPr>
        <p:spPr>
          <a:xfrm>
            <a:off x="8064760" y="2933328"/>
            <a:ext cx="111575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3 220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Titre 1"/>
          <p:cNvSpPr txBox="1">
            <a:spLocks/>
          </p:cNvSpPr>
          <p:nvPr/>
        </p:nvSpPr>
        <p:spPr>
          <a:xfrm>
            <a:off x="77350" y="4221088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230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6" name="Titre 1"/>
          <p:cNvSpPr txBox="1">
            <a:spLocks/>
          </p:cNvSpPr>
          <p:nvPr/>
        </p:nvSpPr>
        <p:spPr>
          <a:xfrm>
            <a:off x="1805542" y="4149080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240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05542" y="4149080"/>
            <a:ext cx="75023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Titre 1"/>
          <p:cNvSpPr txBox="1">
            <a:spLocks/>
          </p:cNvSpPr>
          <p:nvPr/>
        </p:nvSpPr>
        <p:spPr>
          <a:xfrm>
            <a:off x="3123951" y="4175575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740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08" name="Titre 1"/>
          <p:cNvSpPr txBox="1">
            <a:spLocks/>
          </p:cNvSpPr>
          <p:nvPr/>
        </p:nvSpPr>
        <p:spPr>
          <a:xfrm>
            <a:off x="4860032" y="4159341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750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116763" y="4175575"/>
            <a:ext cx="75023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Titre 1"/>
          <p:cNvSpPr txBox="1">
            <a:spLocks/>
          </p:cNvSpPr>
          <p:nvPr/>
        </p:nvSpPr>
        <p:spPr>
          <a:xfrm>
            <a:off x="5868144" y="4221088"/>
            <a:ext cx="111027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3 680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3" name="Titre 1"/>
          <p:cNvSpPr txBox="1">
            <a:spLocks/>
          </p:cNvSpPr>
          <p:nvPr/>
        </p:nvSpPr>
        <p:spPr>
          <a:xfrm>
            <a:off x="8070238" y="4198250"/>
            <a:ext cx="111027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3 690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8124336" y="4175575"/>
            <a:ext cx="984167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Titre 1"/>
          <p:cNvSpPr txBox="1">
            <a:spLocks/>
          </p:cNvSpPr>
          <p:nvPr/>
        </p:nvSpPr>
        <p:spPr>
          <a:xfrm>
            <a:off x="92427" y="462542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290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6" name="Titre 1"/>
          <p:cNvSpPr txBox="1">
            <a:spLocks/>
          </p:cNvSpPr>
          <p:nvPr/>
        </p:nvSpPr>
        <p:spPr>
          <a:xfrm>
            <a:off x="1810665" y="4630298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300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805542" y="4670243"/>
            <a:ext cx="75023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Titre 1"/>
          <p:cNvSpPr txBox="1">
            <a:spLocks/>
          </p:cNvSpPr>
          <p:nvPr/>
        </p:nvSpPr>
        <p:spPr>
          <a:xfrm>
            <a:off x="3095836" y="4630298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960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20" name="Titre 1"/>
          <p:cNvSpPr txBox="1">
            <a:spLocks/>
          </p:cNvSpPr>
          <p:nvPr/>
        </p:nvSpPr>
        <p:spPr>
          <a:xfrm>
            <a:off x="4914292" y="4653136"/>
            <a:ext cx="75023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970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101686" y="4653136"/>
            <a:ext cx="75023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Titre 1"/>
          <p:cNvSpPr txBox="1">
            <a:spLocks/>
          </p:cNvSpPr>
          <p:nvPr/>
        </p:nvSpPr>
        <p:spPr>
          <a:xfrm>
            <a:off x="5868144" y="4670243"/>
            <a:ext cx="1078495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6 510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24" name="Titre 1"/>
          <p:cNvSpPr txBox="1">
            <a:spLocks/>
          </p:cNvSpPr>
          <p:nvPr/>
        </p:nvSpPr>
        <p:spPr>
          <a:xfrm>
            <a:off x="8102017" y="4652163"/>
            <a:ext cx="1078495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6 520</a:t>
            </a:r>
            <a:endParaRPr lang="fr-FR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8146315" y="4630298"/>
            <a:ext cx="962187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10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73" grpId="0" build="p"/>
      <p:bldP spid="74" grpId="0"/>
      <p:bldP spid="75" grpId="0"/>
      <p:bldP spid="52" grpId="0" build="p"/>
      <p:bldP spid="54" grpId="0"/>
      <p:bldP spid="56" grpId="0"/>
      <p:bldP spid="59" grpId="0"/>
      <p:bldP spid="41" grpId="0"/>
      <p:bldP spid="43" grpId="0" build="p"/>
      <p:bldP spid="44" grpId="0"/>
      <p:bldP spid="45" grpId="0"/>
      <p:bldP spid="46" grpId="0"/>
      <p:bldP spid="47" grpId="0"/>
      <p:bldP spid="53" grpId="0" build="p"/>
      <p:bldP spid="55" grpId="0"/>
      <p:bldP spid="72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4" grpId="0" animBg="1"/>
      <p:bldP spid="107" grpId="0"/>
      <p:bldP spid="108" grpId="0"/>
      <p:bldP spid="111" grpId="0" animBg="1"/>
      <p:bldP spid="112" grpId="0"/>
      <p:bldP spid="113" grpId="0"/>
      <p:bldP spid="114" grpId="0" animBg="1"/>
      <p:bldP spid="115" grpId="0"/>
      <p:bldP spid="116" grpId="0"/>
      <p:bldP spid="117" grpId="0" animBg="1"/>
      <p:bldP spid="118" grpId="0"/>
      <p:bldP spid="120" grpId="0"/>
      <p:bldP spid="121" grpId="0" animBg="1"/>
      <p:bldP spid="123" grpId="0"/>
      <p:bldP spid="124" grpId="0"/>
      <p:bldP spid="1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04048" y="44624"/>
            <a:ext cx="4042792" cy="634082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  <a:latin typeface="Candy Round BTN" panose="020F0704020102040306" pitchFamily="34" charset="0"/>
              </a:rPr>
              <a:t>A faire sur le cahier du jour</a:t>
            </a:r>
            <a:endParaRPr lang="fr-FR" sz="3200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23728" y="764704"/>
            <a:ext cx="5472608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u="sng" dirty="0" smtClean="0"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Encadrer</a:t>
            </a:r>
            <a:endParaRPr lang="fr-FR" u="sng" dirty="0">
              <a:uFill>
                <a:solidFill>
                  <a:srgbClr val="FF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332656"/>
            <a:ext cx="404279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Date: …………………………………………………</a:t>
            </a:r>
            <a:endParaRPr lang="fr-FR" sz="3200" b="1" u="sng" dirty="0">
              <a:solidFill>
                <a:schemeClr val="bg1">
                  <a:lumMod val="50000"/>
                </a:schemeClr>
              </a:solidFill>
              <a:uFill>
                <a:solidFill>
                  <a:srgbClr val="FF0000"/>
                </a:solidFill>
              </a:uFill>
              <a:latin typeface="Candy Round BTN" panose="020F0704020102040306" pitchFamily="34" charset="0"/>
            </a:endParaRPr>
          </a:p>
        </p:txBody>
      </p:sp>
      <p:pic>
        <p:nvPicPr>
          <p:cNvPr id="7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687" y="99910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698" y="1012987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722" y="999108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773" y="988757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re 1"/>
          <p:cNvSpPr txBox="1">
            <a:spLocks/>
          </p:cNvSpPr>
          <p:nvPr/>
        </p:nvSpPr>
        <p:spPr>
          <a:xfrm>
            <a:off x="243493" y="76470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07504" y="112474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6498" y="1340768"/>
            <a:ext cx="885698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dirty="0" smtClean="0">
                <a:latin typeface="Comic Sans MS" panose="030F0702030302020204" pitchFamily="66" charset="0"/>
              </a:rPr>
              <a:t>Encadre avec le nombre qui précède et celui qui suit</a:t>
            </a:r>
            <a:endParaRPr lang="fr-FR" sz="2600" dirty="0">
              <a:latin typeface="Comic Sans MS" panose="030F0702030302020204" pitchFamily="66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-21472" y="1586989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009" y="525078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606" y="1523579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446" y="1012987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43493" y="2420888"/>
            <a:ext cx="8816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Comic Sans MS" panose="030F0702030302020204" pitchFamily="66" charset="0"/>
              </a:rPr>
              <a:t>Encadre puis arrondi à la dizaine entière</a:t>
            </a:r>
            <a:endParaRPr lang="fr-F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2400" y="1833211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Comic Sans MS" panose="030F0702030302020204" pitchFamily="66" charset="0"/>
              </a:rPr>
              <a:t>……… &lt; 258 &lt; ……….   -  ………. &lt; 796 &lt;………   -  ……… &lt; 1 247 &lt; ……… </a:t>
            </a:r>
            <a:endParaRPr lang="fr-FR" sz="2400" dirty="0" smtClean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-21472" y="213285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-25762" y="2780928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9595" y="3068960"/>
            <a:ext cx="88569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600" dirty="0" smtClean="0">
                <a:latin typeface="Comic Sans MS" panose="030F0702030302020204" pitchFamily="66" charset="0"/>
              </a:rPr>
              <a:t>……… &lt; 87 &lt; ………   -   ……… &lt; 324 &lt; ………</a:t>
            </a:r>
          </a:p>
          <a:p>
            <a:pPr algn="ctr"/>
            <a:r>
              <a:rPr lang="fr-FR" sz="2600" dirty="0" smtClean="0">
                <a:latin typeface="Comic Sans MS" panose="030F0702030302020204" pitchFamily="66" charset="0"/>
              </a:rPr>
              <a:t>……… &lt; 651 &lt; ………   -   ……… &lt; 299 &lt; ……… </a:t>
            </a:r>
            <a:endParaRPr lang="fr-FR" sz="26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6501" y="5787261"/>
            <a:ext cx="885698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Si tu finis avant continue tes ceintures de compétences.</a:t>
            </a:r>
            <a:endParaRPr lang="fr-F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042" y="4653136"/>
            <a:ext cx="8856984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Lève la main pour que le maître vérifie puis …</a:t>
            </a:r>
            <a:endParaRPr lang="fr-FR" sz="28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9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1" grpId="0"/>
      <p:bldP spid="12" grpId="0"/>
      <p:bldP spid="13" grpId="0"/>
      <p:bldP spid="15" grpId="0"/>
      <p:bldP spid="24" grpId="0"/>
      <p:bldP spid="19" grpId="0"/>
      <p:bldP spid="20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429</Words>
  <Application>Microsoft Office PowerPoint</Application>
  <PresentationFormat>Affichage à l'écran (4:3)</PresentationFormat>
  <Paragraphs>97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Les nombres</vt:lpstr>
      <vt:lpstr>Dictée de nombres</vt:lpstr>
      <vt:lpstr>Exercice 1 : Encadre avec le nombre qui précède et qui suit</vt:lpstr>
      <vt:lpstr>A faire sur le cahier du jour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verbe</dc:title>
  <dc:creator>Professeur</dc:creator>
  <cp:lastModifiedBy>Romain</cp:lastModifiedBy>
  <cp:revision>63</cp:revision>
  <dcterms:created xsi:type="dcterms:W3CDTF">2014-04-03T12:42:14Z</dcterms:created>
  <dcterms:modified xsi:type="dcterms:W3CDTF">2014-08-31T20:23:05Z</dcterms:modified>
</cp:coreProperties>
</file>