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9" r:id="rId3"/>
    <p:sldId id="264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C019F-F9C6-4FE1-8060-4E5251D175CD}" type="datetimeFigureOut">
              <a:rPr lang="fr-FR" smtClean="0"/>
              <a:t>03/09/2014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E0D72-4915-4B4C-9977-6BBF86BA70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67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E0D72-4915-4B4C-9977-6BBF86BA704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33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9552" y="1772816"/>
            <a:ext cx="8229600" cy="8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Matériel dont vous allez avoir besoin</a:t>
            </a:r>
            <a:endParaRPr lang="fr-FR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3501008"/>
            <a:ext cx="33843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Crayon à papier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6" name="Picture 2" descr="http://planete.cliparts.free.fr/cliparts/albums/objets/bureau/bureau_eb-06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8108"/>
            <a:ext cx="936104" cy="7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259632" y="5733256"/>
            <a:ext cx="467443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Cahier d’entrainement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668344" y="116633"/>
            <a:ext cx="1296144" cy="3600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91579" y="75309"/>
            <a:ext cx="6940347" cy="761403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Love Ya Like A Sister" panose="02000503000000020004" pitchFamily="2" charset="0"/>
              </a:rPr>
              <a:t>Les nombres</a:t>
            </a:r>
            <a:endParaRPr lang="fr-FR" sz="4000" dirty="0">
              <a:latin typeface="Love Ya Like A Sister" panose="02000503000000020004" pitchFamily="2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7668344" y="116633"/>
            <a:ext cx="1296144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Séance 9</a:t>
            </a:r>
            <a:endParaRPr lang="fr-FR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393304" y="4412788"/>
            <a:ext cx="418680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Stylo 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bleu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, 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vert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, </a:t>
            </a:r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rouge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228648" y="2828877"/>
            <a:ext cx="17079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Règle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16" name="Picture 2" descr="http://www.ilemaths.net/img/forum_img/0432/forum_43259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98" y="28169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1000stylos.com/lib/imageAffiche.php?idim=115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544" y="4581128"/>
            <a:ext cx="82809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17848" y="764704"/>
            <a:ext cx="897045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 Ya Like A Sister" panose="02000503000000020004" pitchFamily="2" charset="0"/>
              </a:rPr>
              <a:t>Je révise  tout sur les nombres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ve Ya Like A Sister" panose="02000503000000020004" pitchFamily="2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732240" y="6363672"/>
            <a:ext cx="2383306" cy="4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ffectLst/>
                <a:latin typeface="Blackadder ITC" panose="04020505051007020D02" pitchFamily="82" charset="0"/>
                <a:ea typeface="Calibri"/>
                <a:cs typeface="Times New Roman"/>
              </a:rPr>
              <a:t>http://j-ai-reve-que.eklablog.fr/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907704" y="2595091"/>
            <a:ext cx="20517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Ardoise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21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" y="2595091"/>
            <a:ext cx="1379806" cy="9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kwebox.com/images/300x300/products/83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2" y="5520599"/>
            <a:ext cx="959216" cy="9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7584" y="48135"/>
            <a:ext cx="5400600" cy="656587"/>
          </a:xfrm>
        </p:spPr>
        <p:txBody>
          <a:bodyPr anchor="t">
            <a:no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Dictée de nombres</a:t>
            </a:r>
            <a:endParaRPr lang="fr-FR" sz="4000" dirty="0">
              <a:latin typeface="Comic Sans MS" pitchFamily="66" charset="0"/>
            </a:endParaRPr>
          </a:p>
        </p:txBody>
      </p:sp>
      <p:pic>
        <p:nvPicPr>
          <p:cNvPr id="4" name="Picture 2" descr="http://sr.photos2.fotosearch.com/bthumb/CSP/CSP523/k5237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" y="49203"/>
            <a:ext cx="643493" cy="6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5692"/>
            <a:ext cx="792088" cy="5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251519" y="692696"/>
            <a:ext cx="7473819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Ecris en lettres les nombres suivants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32341" y="1268760"/>
            <a:ext cx="167536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2 533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2195736" y="1196752"/>
            <a:ext cx="5040560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 quatre-vingt dix-huit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691680" y="15567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232341" y="1844824"/>
            <a:ext cx="167536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5 047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691680" y="21328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itre 1"/>
          <p:cNvSpPr txBox="1">
            <a:spLocks/>
          </p:cNvSpPr>
          <p:nvPr/>
        </p:nvSpPr>
        <p:spPr>
          <a:xfrm>
            <a:off x="179513" y="3023739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2 658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422827" y="331177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itre 1"/>
          <p:cNvSpPr txBox="1">
            <a:spLocks/>
          </p:cNvSpPr>
          <p:nvPr/>
        </p:nvSpPr>
        <p:spPr>
          <a:xfrm>
            <a:off x="35496" y="3645024"/>
            <a:ext cx="167536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639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422827" y="39330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itre 1"/>
          <p:cNvSpPr txBox="1">
            <a:spLocks/>
          </p:cNvSpPr>
          <p:nvPr/>
        </p:nvSpPr>
        <p:spPr>
          <a:xfrm>
            <a:off x="224380" y="4877675"/>
            <a:ext cx="8236052" cy="17196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un nombre à 4 chiffres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 nombre de centaines est 19 Le chiffre des dizaine est me double de celui des unités et le total des deux est 9: Je suis …………...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2267744" y="1762465"/>
            <a:ext cx="5256584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 vingt-et-un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712897" y="2330721"/>
            <a:ext cx="5400600" cy="656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Décompose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2070899" y="3023739"/>
            <a:ext cx="6893589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…………… + ……………. + ……………. + ……………..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2123728" y="3599803"/>
            <a:ext cx="6893589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…………… + ……………. + ………….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683568" y="4221088"/>
            <a:ext cx="5400600" cy="656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Devine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2297023" y="2972645"/>
            <a:ext cx="1338873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2 000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3788296" y="2971620"/>
            <a:ext cx="1338873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600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5868144" y="2996952"/>
            <a:ext cx="842781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7524328" y="2996952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2183840" y="3527762"/>
            <a:ext cx="1338873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600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3770380" y="3518191"/>
            <a:ext cx="1338873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5444060" y="3518190"/>
            <a:ext cx="1338873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</a:t>
            </a: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6228184" y="6093296"/>
            <a:ext cx="1152177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1963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2 Minute Countdown Tim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4139" y="3506363"/>
            <a:ext cx="2380457" cy="13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6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  <p:bldP spid="26" grpId="0"/>
      <p:bldP spid="27" grpId="0"/>
      <p:bldP spid="33" grpId="0"/>
      <p:bldP spid="18" grpId="0"/>
      <p:bldP spid="22" grpId="0"/>
      <p:bldP spid="25" grpId="0"/>
      <p:bldP spid="35" grpId="0"/>
      <p:bldP spid="37" grpId="0"/>
      <p:bldP spid="28" grpId="0"/>
      <p:bldP spid="31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7584" y="48135"/>
            <a:ext cx="5400600" cy="656587"/>
          </a:xfrm>
        </p:spPr>
        <p:txBody>
          <a:bodyPr anchor="t">
            <a:no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Chiffre et nombre</a:t>
            </a:r>
            <a:endParaRPr lang="fr-FR" sz="4000" dirty="0">
              <a:latin typeface="Comic Sans MS" pitchFamily="66" charset="0"/>
            </a:endParaRPr>
          </a:p>
        </p:txBody>
      </p:sp>
      <p:pic>
        <p:nvPicPr>
          <p:cNvPr id="5" name="Picture 2" descr="http://sr.photos2.fotosearch.com/bthumb/CSP/CSP523/k5237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" y="49203"/>
            <a:ext cx="643493" cy="6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5692"/>
            <a:ext cx="792088" cy="5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97659"/>
              </p:ext>
            </p:extLst>
          </p:nvPr>
        </p:nvGraphicFramePr>
        <p:xfrm>
          <a:off x="179512" y="908720"/>
          <a:ext cx="8736632" cy="22116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4158"/>
                <a:gridCol w="2184158"/>
                <a:gridCol w="2184158"/>
                <a:gridCol w="2184158"/>
              </a:tblGrid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Unités de mille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Centaines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Dizaines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Unités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4423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23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233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23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251519" y="3645024"/>
            <a:ext cx="767052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chiffre des dizaines dans 832 est 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87824" y="1279111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148064" y="1268760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472641" y="1298646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987824" y="1753281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148064" y="1753281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472641" y="1783167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987824" y="2257337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148064" y="2257337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7472641" y="2215215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3005182" y="2647263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165422" y="2647263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7489999" y="2645996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13840" y="4149080"/>
            <a:ext cx="767052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chiffre des centaines dans 791 est 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30934" y="2215215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861913" y="2647263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79512" y="4653136"/>
            <a:ext cx="767052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nombre de dizaines dans 791 est 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107504" y="5157192"/>
            <a:ext cx="767052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chiffre des centaines dans 8 165 est 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107504" y="5661248"/>
            <a:ext cx="767052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nombre de centaines dans 8 165 est 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185994" y="6101680"/>
            <a:ext cx="877849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chiffre des unités de mille dans 2 081 est ………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6804248" y="3573154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6829206" y="4087423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6588224" y="4591479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79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861302" y="5068231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6861302" y="5599591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81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7922047" y="6031639"/>
            <a:ext cx="788738" cy="565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92080" y="1298646"/>
            <a:ext cx="504056" cy="454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147523" y="1783167"/>
            <a:ext cx="504056" cy="454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147523" y="2270753"/>
            <a:ext cx="504056" cy="454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004254" y="2655778"/>
            <a:ext cx="504056" cy="454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944244" y="1790449"/>
            <a:ext cx="3283939" cy="454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63030" y="2254285"/>
            <a:ext cx="3283939" cy="454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8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17137" cy="648072"/>
          </a:xfrm>
        </p:spPr>
        <p:txBody>
          <a:bodyPr>
            <a:noAutofit/>
          </a:bodyPr>
          <a:lstStyle/>
          <a:p>
            <a:pPr algn="just"/>
            <a:r>
              <a:rPr lang="fr-FR" sz="2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Exercice 1 </a:t>
            </a:r>
            <a:r>
              <a:rPr lang="fr-FR" sz="2400" dirty="0">
                <a:latin typeface="Comic Sans MS" panose="030F0702030302020204" pitchFamily="66" charset="0"/>
              </a:rPr>
              <a:t>: </a:t>
            </a:r>
            <a:r>
              <a:rPr lang="fr-FR" sz="2400" u="sng" dirty="0" smtClean="0">
                <a:latin typeface="Comic Sans MS" panose="030F0702030302020204" pitchFamily="66" charset="0"/>
              </a:rPr>
              <a:t>Décompose</a:t>
            </a:r>
            <a:r>
              <a:rPr lang="fr-FR" sz="2400" dirty="0" smtClean="0">
                <a:latin typeface="Comic Sans MS" panose="030F0702030302020204" pitchFamily="66" charset="0"/>
              </a:rPr>
              <a:t> comme dans l’exemple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-40103" y="2276872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540"/>
            <a:ext cx="272303" cy="2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 descr="http://www.kwebox.com/images/300x300/products/83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89877"/>
            <a:ext cx="479608" cy="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Espace réservé du contenu 2"/>
          <p:cNvSpPr txBox="1">
            <a:spLocks/>
          </p:cNvSpPr>
          <p:nvPr/>
        </p:nvSpPr>
        <p:spPr>
          <a:xfrm>
            <a:off x="0" y="1079153"/>
            <a:ext cx="9036496" cy="1341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985 = …………………………………………………. ou …………………………………………</a:t>
            </a:r>
          </a:p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8412 = </a:t>
            </a:r>
            <a:r>
              <a:rPr lang="fr-FR" sz="2400" dirty="0" smtClean="0">
                <a:latin typeface="Comic Sans MS" panose="030F0702030302020204" pitchFamily="66" charset="0"/>
              </a:rPr>
              <a:t>……………………………………………………………… </a:t>
            </a:r>
            <a:r>
              <a:rPr lang="fr-FR" sz="2400" dirty="0" smtClean="0">
                <a:latin typeface="Comic Sans MS" panose="030F0702030302020204" pitchFamily="66" charset="0"/>
              </a:rPr>
              <a:t>ou </a:t>
            </a:r>
            <a:r>
              <a:rPr lang="fr-FR" sz="2400" dirty="0" smtClean="0">
                <a:latin typeface="Comic Sans MS" panose="030F0702030302020204" pitchFamily="66" charset="0"/>
              </a:rPr>
              <a:t>………………………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2073 = </a:t>
            </a:r>
            <a:r>
              <a:rPr lang="fr-FR" sz="2400" dirty="0" smtClean="0">
                <a:latin typeface="Comic Sans MS" panose="030F0702030302020204" pitchFamily="66" charset="0"/>
              </a:rPr>
              <a:t>…………………………………………………… </a:t>
            </a:r>
            <a:r>
              <a:rPr lang="fr-FR" sz="2400" dirty="0" smtClean="0">
                <a:latin typeface="Comic Sans MS" panose="030F0702030302020204" pitchFamily="66" charset="0"/>
              </a:rPr>
              <a:t>ou </a:t>
            </a:r>
            <a:r>
              <a:rPr lang="fr-FR" sz="2400" dirty="0" smtClean="0">
                <a:latin typeface="Comic Sans MS" panose="030F0702030302020204" pitchFamily="66" charset="0"/>
              </a:rPr>
              <a:t>………………………...……….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4" name="Titre 1"/>
          <p:cNvSpPr txBox="1">
            <a:spLocks/>
          </p:cNvSpPr>
          <p:nvPr/>
        </p:nvSpPr>
        <p:spPr>
          <a:xfrm>
            <a:off x="-36512" y="819331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75" name="Titre 1"/>
          <p:cNvSpPr txBox="1">
            <a:spLocks/>
          </p:cNvSpPr>
          <p:nvPr/>
        </p:nvSpPr>
        <p:spPr>
          <a:xfrm>
            <a:off x="-8633" y="2348880"/>
            <a:ext cx="91171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Exercice 2 </a:t>
            </a:r>
            <a:r>
              <a:rPr lang="fr-FR" sz="2400" dirty="0" smtClean="0">
                <a:latin typeface="Comic Sans MS" panose="030F0702030302020204" pitchFamily="66" charset="0"/>
              </a:rPr>
              <a:t>: </a:t>
            </a:r>
            <a:r>
              <a:rPr lang="fr-FR" sz="2400" u="sng" dirty="0" smtClean="0">
                <a:latin typeface="Comic Sans MS" panose="030F0702030302020204" pitchFamily="66" charset="0"/>
              </a:rPr>
              <a:t>Classe</a:t>
            </a:r>
            <a:r>
              <a:rPr lang="fr-FR" sz="2400" dirty="0" smtClean="0">
                <a:latin typeface="Comic Sans MS" panose="030F0702030302020204" pitchFamily="66" charset="0"/>
              </a:rPr>
              <a:t> ces nombres dans l’ordre </a:t>
            </a:r>
            <a:r>
              <a:rPr lang="fr-FR" sz="2400" u="sng" dirty="0" smtClean="0">
                <a:latin typeface="Comic Sans MS" panose="030F0702030302020204" pitchFamily="66" charset="0"/>
              </a:rPr>
              <a:t>décroissant.</a:t>
            </a:r>
            <a:endParaRPr lang="fr-FR" sz="2400" u="sng" dirty="0">
              <a:latin typeface="Comic Sans MS" panose="030F0702030302020204" pitchFamily="66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07" y="705296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Espace réservé du contenu 2"/>
          <p:cNvSpPr txBox="1">
            <a:spLocks/>
          </p:cNvSpPr>
          <p:nvPr/>
        </p:nvSpPr>
        <p:spPr>
          <a:xfrm>
            <a:off x="26110" y="5373216"/>
            <a:ext cx="912995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17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&lt; ………   -   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632 &lt; </a:t>
            </a:r>
            <a:r>
              <a:rPr lang="fr-FR" sz="2400" dirty="0" smtClean="0">
                <a:latin typeface="Comic Sans MS" panose="030F0702030302020204" pitchFamily="66" charset="0"/>
              </a:rPr>
              <a:t>………   -   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981 &lt; </a:t>
            </a:r>
            <a:r>
              <a:rPr lang="fr-FR" sz="2400" dirty="0" smtClean="0">
                <a:latin typeface="Comic Sans MS" panose="030F0702030302020204" pitchFamily="66" charset="0"/>
              </a:rPr>
              <a:t>………</a:t>
            </a:r>
          </a:p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589 &lt; </a:t>
            </a:r>
            <a:r>
              <a:rPr lang="fr-FR" sz="2400" dirty="0" smtClean="0">
                <a:latin typeface="Comic Sans MS" panose="030F0702030302020204" pitchFamily="66" charset="0"/>
              </a:rPr>
              <a:t>………   -   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109 &lt; </a:t>
            </a:r>
            <a:r>
              <a:rPr lang="fr-FR" sz="2400" dirty="0" smtClean="0">
                <a:latin typeface="Comic Sans MS" panose="030F0702030302020204" pitchFamily="66" charset="0"/>
              </a:rPr>
              <a:t>………   - 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……… &lt; 3 </a:t>
            </a:r>
            <a:r>
              <a:rPr lang="fr-FR" sz="2400" dirty="0" smtClean="0">
                <a:latin typeface="Comic Sans MS" panose="030F0702030302020204" pitchFamily="66" charset="0"/>
              </a:rPr>
              <a:t>856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&lt; </a:t>
            </a:r>
            <a:r>
              <a:rPr lang="fr-FR" sz="2400" dirty="0" smtClean="0">
                <a:latin typeface="Comic Sans MS" panose="030F0702030302020204" pitchFamily="66" charset="0"/>
              </a:rPr>
              <a:t>…………</a:t>
            </a:r>
          </a:p>
          <a:p>
            <a:pPr marL="0" indent="0">
              <a:buNone/>
            </a:pPr>
            <a:r>
              <a:rPr lang="fr-FR" sz="2400" dirty="0">
                <a:latin typeface="Comic Sans MS" panose="030F0702030302020204" pitchFamily="66" charset="0"/>
              </a:rPr>
              <a:t>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677 &lt; </a:t>
            </a:r>
            <a:r>
              <a:rPr lang="fr-FR" sz="2400" dirty="0">
                <a:latin typeface="Comic Sans MS" panose="030F0702030302020204" pitchFamily="66" charset="0"/>
              </a:rPr>
              <a:t>……… 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-   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1009 &lt; </a:t>
            </a:r>
            <a:r>
              <a:rPr lang="fr-FR" sz="2400" dirty="0">
                <a:latin typeface="Comic Sans MS" panose="030F0702030302020204" pitchFamily="66" charset="0"/>
              </a:rPr>
              <a:t>……… </a:t>
            </a:r>
            <a:r>
              <a:rPr lang="fr-FR" sz="2400" dirty="0" smtClean="0">
                <a:latin typeface="Comic Sans MS" panose="030F0702030302020204" pitchFamily="66" charset="0"/>
              </a:rPr>
              <a:t>  -  </a:t>
            </a:r>
            <a:r>
              <a:rPr lang="fr-FR" sz="2400" dirty="0">
                <a:latin typeface="Comic Sans MS" panose="030F0702030302020204" pitchFamily="66" charset="0"/>
              </a:rPr>
              <a:t>……… &lt; </a:t>
            </a:r>
            <a:r>
              <a:rPr lang="fr-FR" sz="2400" dirty="0" smtClean="0">
                <a:latin typeface="Comic Sans MS" panose="030F0702030302020204" pitchFamily="66" charset="0"/>
              </a:rPr>
              <a:t>6 004 </a:t>
            </a:r>
            <a:r>
              <a:rPr lang="fr-FR" sz="2400" dirty="0">
                <a:latin typeface="Comic Sans MS" panose="030F0702030302020204" pitchFamily="66" charset="0"/>
              </a:rPr>
              <a:t>&lt; </a:t>
            </a:r>
            <a:r>
              <a:rPr lang="fr-FR" sz="2400" dirty="0" smtClean="0">
                <a:latin typeface="Comic Sans MS" panose="030F0702030302020204" pitchFamily="66" charset="0"/>
              </a:rPr>
              <a:t>…………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-8633" y="2780928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77" name="Titre 1"/>
          <p:cNvSpPr txBox="1">
            <a:spLocks/>
          </p:cNvSpPr>
          <p:nvPr/>
        </p:nvSpPr>
        <p:spPr>
          <a:xfrm>
            <a:off x="971600" y="1031692"/>
            <a:ext cx="39604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(9x100)+(8x10)+(5x1)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251520" y="612314"/>
            <a:ext cx="9036496" cy="43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237 = (2x100) + (3x10) + (7x1) et 2c 3d 7u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8633" y="4725144"/>
            <a:ext cx="91171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Exercice </a:t>
            </a:r>
            <a:r>
              <a:rPr lang="fr-FR" sz="2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</a:t>
            </a:r>
            <a:r>
              <a:rPr lang="fr-FR" sz="2400" dirty="0" smtClean="0">
                <a:latin typeface="Comic Sans MS" panose="030F0702030302020204" pitchFamily="66" charset="0"/>
              </a:rPr>
              <a:t>: </a:t>
            </a:r>
            <a:r>
              <a:rPr lang="fr-FR" sz="2400" u="sng" dirty="0" smtClean="0">
                <a:latin typeface="Comic Sans MS" panose="030F0702030302020204" pitchFamily="66" charset="0"/>
              </a:rPr>
              <a:t>Encadre</a:t>
            </a:r>
            <a:r>
              <a:rPr lang="fr-FR" sz="2400" dirty="0" smtClean="0">
                <a:latin typeface="Comic Sans MS" panose="030F0702030302020204" pitchFamily="66" charset="0"/>
              </a:rPr>
              <a:t> avec la dizaine entière qui précède et celle qui </a:t>
            </a:r>
            <a:r>
              <a:rPr lang="fr-FR" sz="2400" dirty="0" smtClean="0">
                <a:latin typeface="Comic Sans MS" panose="030F0702030302020204" pitchFamily="66" charset="0"/>
              </a:rPr>
              <a:t>suit puis </a:t>
            </a:r>
            <a:r>
              <a:rPr lang="fr-FR" sz="2400" u="sng" dirty="0" smtClean="0">
                <a:latin typeface="Comic Sans MS" panose="030F0702030302020204" pitchFamily="66" charset="0"/>
              </a:rPr>
              <a:t>entoure</a:t>
            </a:r>
            <a:r>
              <a:rPr lang="fr-FR" sz="2400" dirty="0" smtClean="0">
                <a:latin typeface="Comic Sans MS" panose="030F0702030302020204" pitchFamily="66" charset="0"/>
              </a:rPr>
              <a:t> le plus près. (arrondir)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-36512" y="2933328"/>
            <a:ext cx="9129954" cy="179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1478 / 978 / 698 / 1212 / 999 / 089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</a:t>
            </a:r>
          </a:p>
          <a:p>
            <a:pPr marL="0" indent="0" algn="ctr"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623 / 1 436 / 2 099/ 300 / 335 / 353</a:t>
            </a:r>
            <a:endParaRPr lang="fr-F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5" y="1235547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69" y="1667595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54" y="2099643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564904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19548" y="4508877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580112" y="1079153"/>
            <a:ext cx="30963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9c 8d 5u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103412" y="1464725"/>
            <a:ext cx="51967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(8x1000) +(4x100)+(8x10)+(5x1)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6498307" y="1484784"/>
            <a:ext cx="23846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8um 4c </a:t>
            </a: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 </a:t>
            </a: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255812" y="1916832"/>
            <a:ext cx="51967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(2x1000)+(7x10)+(3x1)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5860147" y="1916832"/>
            <a:ext cx="23846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um </a:t>
            </a: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 3u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971600" y="3356992"/>
            <a:ext cx="77048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089 &lt; 698 &lt; 978 &lt; 999 &lt; 1 212 &lt; 1 478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038167" y="4221088"/>
            <a:ext cx="77048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300 &lt; 335 &lt; 353 &lt; 623 &lt; 1 436 &lt; 2 099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164541" y="5393253"/>
            <a:ext cx="59103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1619672" y="5371806"/>
            <a:ext cx="59103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2771800" y="5373216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630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591087" y="5348824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640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5894007" y="5348824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980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7690631" y="5368861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99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129776" y="5782117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580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804522" y="5768523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590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3059832" y="5791909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4848304" y="5797964"/>
            <a:ext cx="81236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110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5850236" y="5805264"/>
            <a:ext cx="10980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3 850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7959158" y="5786876"/>
            <a:ext cx="10980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3 860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8082336" y="6230012"/>
            <a:ext cx="10980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010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5894007" y="6237312"/>
            <a:ext cx="10980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6 000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2771800" y="6237312"/>
            <a:ext cx="10980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1 000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4788024" y="6237312"/>
            <a:ext cx="10980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1 010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107504" y="6230012"/>
            <a:ext cx="8316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670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1835696" y="6237312"/>
            <a:ext cx="76120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680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5393253"/>
            <a:ext cx="524617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824573" y="5409949"/>
            <a:ext cx="667307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870205" y="5348824"/>
            <a:ext cx="718019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835696" y="5805264"/>
            <a:ext cx="761203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061344" y="5820268"/>
            <a:ext cx="718568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028384" y="5838784"/>
            <a:ext cx="1008112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895098" y="6284232"/>
            <a:ext cx="701801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890595" y="6263404"/>
            <a:ext cx="959641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8151839" y="6263404"/>
            <a:ext cx="926346" cy="398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53898"/>
            <a:ext cx="3238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itre 1"/>
          <p:cNvSpPr txBox="1">
            <a:spLocks/>
          </p:cNvSpPr>
          <p:nvPr/>
        </p:nvSpPr>
        <p:spPr>
          <a:xfrm>
            <a:off x="-36512" y="4941168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omic Sans MS" panose="030F0702030302020204" pitchFamily="66" charset="0"/>
              </a:rPr>
              <a:t>~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73" grpId="0" build="p"/>
      <p:bldP spid="74" grpId="0"/>
      <p:bldP spid="75" grpId="0"/>
      <p:bldP spid="52" grpId="0"/>
      <p:bldP spid="54" grpId="0"/>
      <p:bldP spid="77" grpId="0"/>
      <p:bldP spid="63" grpId="0" build="p"/>
      <p:bldP spid="14" grpId="0"/>
      <p:bldP spid="15" grpId="0" uiExpand="1" build="p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3" grpId="0" animBg="1"/>
      <p:bldP spid="50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436</Words>
  <Application>Microsoft Office PowerPoint</Application>
  <PresentationFormat>Affichage à l'écran (4:3)</PresentationFormat>
  <Paragraphs>109</Paragraphs>
  <Slides>4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Les nombres</vt:lpstr>
      <vt:lpstr>Dictée de nombres</vt:lpstr>
      <vt:lpstr>Chiffre et nombre</vt:lpstr>
      <vt:lpstr>Exercice 1 : Décompose comme dans l’exemple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verbe</dc:title>
  <dc:creator>Professeur</dc:creator>
  <cp:lastModifiedBy>Romain</cp:lastModifiedBy>
  <cp:revision>73</cp:revision>
  <dcterms:created xsi:type="dcterms:W3CDTF">2014-04-03T12:42:14Z</dcterms:created>
  <dcterms:modified xsi:type="dcterms:W3CDTF">2014-09-03T17:58:26Z</dcterms:modified>
</cp:coreProperties>
</file>