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5" r:id="rId5"/>
    <p:sldId id="264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C301-558E-403B-A8B4-33A40B4BB1BB}" type="datetimeFigureOut">
              <a:rPr lang="fr-FR" smtClean="0"/>
              <a:t>14/10/2014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E1DEF-3FA6-4BC4-A82A-9DA78A1A3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3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696744" cy="1224136"/>
          </a:xfrm>
        </p:spPr>
        <p:txBody>
          <a:bodyPr>
            <a:normAutofit/>
          </a:bodyPr>
          <a:lstStyle/>
          <a:p>
            <a:pPr algn="l"/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RTOON 80" panose="02000500000000000000" pitchFamily="2" charset="0"/>
              </a:rPr>
              <a:t>Rituels de grammaire</a:t>
            </a: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RTOON 80" panose="02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85698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rituel est un moment récurrent qui ne dure pas plus de 15 minutes et qui sert à retravailler, sous la forme de petites énigmes, jeux, exercices, des choses que l’on a déjà vues. 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763688" y="3501008"/>
            <a:ext cx="5976664" cy="648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sive standard" pitchFamily="2" charset="0"/>
              </a:rPr>
              <a:t>J’aurai besoin de … ou de …  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sive standard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46936" y="4401108"/>
            <a:ext cx="33843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Crayon à papier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8" name="Picture 2" descr="http://planete.cliparts.free.fr/cliparts/albums/objets/bureau/bureau_eb-0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5447"/>
            <a:ext cx="936104" cy="7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259632" y="5733256"/>
            <a:ext cx="467443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D’écouter attentivement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56784" y="4365104"/>
            <a:ext cx="20517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Ardoise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2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5447"/>
            <a:ext cx="1379806" cy="9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959918" y="5733256"/>
            <a:ext cx="20517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Oral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4" name="Picture 2" descr="http://sr.photos2.fotosearch.com/bthumb/CSP/CSP523/k5237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53340"/>
            <a:ext cx="859517" cy="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r.photos3.fotosearch.com/bthumb/CSP/CSP159/k15998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20" y="188640"/>
            <a:ext cx="1115194" cy="11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ous-titre 2"/>
          <p:cNvSpPr txBox="1">
            <a:spLocks/>
          </p:cNvSpPr>
          <p:nvPr/>
        </p:nvSpPr>
        <p:spPr>
          <a:xfrm>
            <a:off x="7654990" y="530213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>
            <a:prstTxWarp prst="textCascadeDown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Rituel</a:t>
            </a:r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fr-FR" sz="2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L'Oreille, Écouter, Entendre, Gossip, Son, Chucho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8" y="5622775"/>
            <a:ext cx="657375" cy="1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9" grpId="0"/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9512" y="5373216"/>
            <a:ext cx="6336704" cy="13358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1143000"/>
          </a:xfrm>
        </p:spPr>
        <p:txBody>
          <a:bodyPr>
            <a:noAutofit/>
          </a:bodyPr>
          <a:lstStyle/>
          <a:p>
            <a:pPr algn="r"/>
            <a:r>
              <a:rPr lang="fr-F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Type et forme de phrases</a:t>
            </a:r>
            <a:endParaRPr lang="fr-F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75" y="5373216"/>
            <a:ext cx="2039421" cy="13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61684" y="1544765"/>
            <a:ext cx="9082316" cy="933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Donne la forme des phrases suivantes (négative ou affirmative)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51520" y="5445224"/>
            <a:ext cx="61206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Quand j’ai tout juste à toute la diapositive je mets un rond en haut à gauche de mon ardoise. 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7306677" y="5589240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6372200" y="5661248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" y="122369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necteur droit avec flèche 35"/>
          <p:cNvCxnSpPr/>
          <p:nvPr/>
        </p:nvCxnSpPr>
        <p:spPr>
          <a:xfrm flipH="1">
            <a:off x="966136" y="334766"/>
            <a:ext cx="9415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1403647" y="44624"/>
            <a:ext cx="7139840" cy="501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Cela indique le matériel que tu vas utiliser.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anose="02000000000000000000" pitchFamily="2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1115616" y="1028173"/>
            <a:ext cx="432048" cy="4899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>
          <a:xfrm>
            <a:off x="1068993" y="495155"/>
            <a:ext cx="1918831" cy="77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Consigne</a:t>
            </a:r>
            <a:endParaRPr lang="fr-FR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anose="02000000000000000000" pitchFamily="2" charset="0"/>
            </a:endParaRPr>
          </a:p>
        </p:txBody>
      </p:sp>
      <p:pic>
        <p:nvPicPr>
          <p:cNvPr id="40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65" y="95924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re 1"/>
          <p:cNvSpPr txBox="1">
            <a:spLocks/>
          </p:cNvSpPr>
          <p:nvPr/>
        </p:nvSpPr>
        <p:spPr>
          <a:xfrm>
            <a:off x="61685" y="2622167"/>
            <a:ext cx="7174611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Je suis devant mon ordinateur. 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1685" y="4062327"/>
            <a:ext cx="6022483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Je ne travaille pas assez.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699792" y="3284984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affirmative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997075" y="4062326"/>
            <a:ext cx="1823397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négative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907704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048164" y="4581128"/>
            <a:ext cx="9489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/>
      <p:bldP spid="13" grpId="0"/>
      <p:bldP spid="19" grpId="0"/>
      <p:bldP spid="19" grpId="1"/>
      <p:bldP spid="20" grpId="0" animBg="1"/>
      <p:bldP spid="20" grpId="1" animBg="1"/>
      <p:bldP spid="38" grpId="0"/>
      <p:bldP spid="38" grpId="1"/>
      <p:bldP spid="42" grpId="0"/>
      <p:bldP spid="42" grpId="1"/>
      <p:bldP spid="41" grpId="0"/>
      <p:bldP spid="18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" y="95924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397" y="58614"/>
            <a:ext cx="7115027" cy="850106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Les formes de phrases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1684" y="1055455"/>
            <a:ext cx="9082316" cy="933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Donne la forme des phrases suivantes (négative ou affirmative)</a:t>
            </a:r>
          </a:p>
        </p:txBody>
      </p:sp>
      <p:sp>
        <p:nvSpPr>
          <p:cNvPr id="20" name="Ellipse 19"/>
          <p:cNvSpPr/>
          <p:nvPr/>
        </p:nvSpPr>
        <p:spPr>
          <a:xfrm>
            <a:off x="214702" y="2606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65" y="95924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re 1"/>
          <p:cNvSpPr txBox="1">
            <a:spLocks/>
          </p:cNvSpPr>
          <p:nvPr/>
        </p:nvSpPr>
        <p:spPr>
          <a:xfrm>
            <a:off x="61685" y="2132856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Elle révise sa leçon.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496" y="3645024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Les </a:t>
            </a:r>
            <a:r>
              <a:rPr lang="fr-FR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élèves ne sont plus attentifs. 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5496" y="5157192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c) Il ne mange ni les haricots, ni les asperges.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2739866" y="4509120"/>
            <a:ext cx="53684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Imag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11" y="4415853"/>
            <a:ext cx="1128276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Connecteur droit 26"/>
          <p:cNvCxnSpPr/>
          <p:nvPr/>
        </p:nvCxnSpPr>
        <p:spPr>
          <a:xfrm flipH="1">
            <a:off x="987822" y="5985042"/>
            <a:ext cx="4878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Imag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90" y="5985042"/>
            <a:ext cx="1128276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Ellipse 28"/>
          <p:cNvSpPr/>
          <p:nvPr/>
        </p:nvSpPr>
        <p:spPr>
          <a:xfrm>
            <a:off x="249893" y="4130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1 Minute Tim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7184" y="1628800"/>
            <a:ext cx="1869312" cy="1051488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H="1">
            <a:off x="4404987" y="4509120"/>
            <a:ext cx="53684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2788877" y="5986604"/>
            <a:ext cx="41497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5652120" y="5985042"/>
            <a:ext cx="3354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itre 1"/>
          <p:cNvSpPr txBox="1">
            <a:spLocks/>
          </p:cNvSpPr>
          <p:nvPr/>
        </p:nvSpPr>
        <p:spPr>
          <a:xfrm>
            <a:off x="2202653" y="2921998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affirmative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410565" y="342605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6059642" y="4410560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Négative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5267554" y="49146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itre 1"/>
          <p:cNvSpPr txBox="1">
            <a:spLocks/>
          </p:cNvSpPr>
          <p:nvPr/>
        </p:nvSpPr>
        <p:spPr>
          <a:xfrm>
            <a:off x="3857795" y="5869657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Négative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065707" y="637371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13" grpId="0"/>
      <p:bldP spid="20" grpId="0" animBg="1"/>
      <p:bldP spid="41" grpId="0"/>
      <p:bldP spid="17" grpId="0"/>
      <p:bldP spid="18" grpId="0"/>
      <p:bldP spid="29" grpId="0" animBg="1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" y="95924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397" y="58614"/>
            <a:ext cx="7115027" cy="850106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Les formes de phrases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1684" y="1055455"/>
            <a:ext cx="9082316" cy="933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Donne la forme des phrases suivantes (négative ou affirmative)</a:t>
            </a:r>
          </a:p>
        </p:txBody>
      </p:sp>
      <p:sp>
        <p:nvSpPr>
          <p:cNvPr id="20" name="Ellipse 19"/>
          <p:cNvSpPr/>
          <p:nvPr/>
        </p:nvSpPr>
        <p:spPr>
          <a:xfrm>
            <a:off x="214702" y="2606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65" y="95924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re 1"/>
          <p:cNvSpPr txBox="1">
            <a:spLocks/>
          </p:cNvSpPr>
          <p:nvPr/>
        </p:nvSpPr>
        <p:spPr>
          <a:xfrm>
            <a:off x="61685" y="2132856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La télé est encore allumée.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496" y="3645024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Ils font toujours des bêtises. 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5496" y="5157192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c) Il ne fait plus rien.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987822" y="5985042"/>
            <a:ext cx="4878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Imag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85042"/>
            <a:ext cx="1128276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Ellipse 28"/>
          <p:cNvSpPr/>
          <p:nvPr/>
        </p:nvSpPr>
        <p:spPr>
          <a:xfrm>
            <a:off x="249893" y="4130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1 Minute Tim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72310" y="1628800"/>
            <a:ext cx="1664185" cy="936104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>
            <a:off x="3227564" y="5948423"/>
            <a:ext cx="6963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itre 1"/>
          <p:cNvSpPr txBox="1">
            <a:spLocks/>
          </p:cNvSpPr>
          <p:nvPr/>
        </p:nvSpPr>
        <p:spPr>
          <a:xfrm>
            <a:off x="2202653" y="2921998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ffirmative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410565" y="342605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itre 1"/>
          <p:cNvSpPr txBox="1">
            <a:spLocks/>
          </p:cNvSpPr>
          <p:nvPr/>
        </p:nvSpPr>
        <p:spPr>
          <a:xfrm>
            <a:off x="2739866" y="4428088"/>
            <a:ext cx="4496430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ffirmative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908157" y="48641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itre 1"/>
          <p:cNvSpPr txBox="1">
            <a:spLocks/>
          </p:cNvSpPr>
          <p:nvPr/>
        </p:nvSpPr>
        <p:spPr>
          <a:xfrm>
            <a:off x="3776986" y="5934535"/>
            <a:ext cx="2742155" cy="87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Négative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065707" y="637371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13" grpId="0"/>
      <p:bldP spid="20" grpId="0" animBg="1"/>
      <p:bldP spid="41" grpId="0"/>
      <p:bldP spid="17" grpId="0"/>
      <p:bldP spid="18" grpId="0"/>
      <p:bldP spid="29" grpId="0" animBg="1"/>
      <p:bldP spid="30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" y="95924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3397" y="58614"/>
            <a:ext cx="7115027" cy="850106"/>
          </a:xfrm>
        </p:spPr>
        <p:txBody>
          <a:bodyPr>
            <a:normAutofit fontScale="90000"/>
          </a:bodyPr>
          <a:lstStyle/>
          <a:p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Les formes de phrases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1684" y="1055455"/>
            <a:ext cx="9082316" cy="1293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A toi d’inventer une phrase affirmative ou une phrase négative. Ensuite le maître va en faire lire.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14702" y="2606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65" y="95924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re 1"/>
          <p:cNvSpPr txBox="1">
            <a:spLocks/>
          </p:cNvSpPr>
          <p:nvPr/>
        </p:nvSpPr>
        <p:spPr>
          <a:xfrm>
            <a:off x="61685" y="2132856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a) ……………………………………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496" y="3645024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 ……………………………………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5496" y="5157192"/>
            <a:ext cx="8830794" cy="109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c) ……………………………………………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49893" y="413048"/>
            <a:ext cx="73635" cy="72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 Ya Like A Sister" panose="02000503000000020004" pitchFamily="2" charset="0"/>
              </a:rPr>
              <a:t>Il vous reste maintenant à écrire votre score et lever votre ardoise.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ve Ya Like A Sister" panose="02000503000000020004" pitchFamily="2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1" y="3422175"/>
            <a:ext cx="3384376" cy="220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293893" y="3871423"/>
            <a:ext cx="2607796" cy="1309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3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 points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anose="02000000000000000000" pitchFamily="2" charset="0"/>
            </a:endParaRPr>
          </a:p>
        </p:txBody>
      </p:sp>
      <p:pic>
        <p:nvPicPr>
          <p:cNvPr id="7" name="Picture 2" descr="http://imageshack.us/a/img443/3597/riotgrrrlmainposeswoolc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98575"/>
            <a:ext cx="24479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72008"/>
            <a:ext cx="8712968" cy="2276872"/>
          </a:xfrm>
          <a:prstGeom prst="wedgeRectCallout">
            <a:avLst>
              <a:gd name="adj1" fmla="val 21146"/>
              <a:gd name="adj2" fmla="val 76084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58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258</Words>
  <Application>Microsoft Office PowerPoint</Application>
  <PresentationFormat>Affichage à l'écran (4:3)</PresentationFormat>
  <Paragraphs>40</Paragraphs>
  <Slides>6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Rituels de grammaire</vt:lpstr>
      <vt:lpstr>Type et forme de phrases</vt:lpstr>
      <vt:lpstr>Les formes de phrases</vt:lpstr>
      <vt:lpstr>Les formes de phrases</vt:lpstr>
      <vt:lpstr>Les formes de phrases</vt:lpstr>
      <vt:lpstr>Il vous reste maintenant à écrire votre score et lever votre ardoise.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Rituel de vocabulaire</dc:title>
  <dc:creator>Romain</dc:creator>
  <cp:lastModifiedBy>ecole</cp:lastModifiedBy>
  <cp:revision>32</cp:revision>
  <dcterms:created xsi:type="dcterms:W3CDTF">2014-06-04T09:50:15Z</dcterms:created>
  <dcterms:modified xsi:type="dcterms:W3CDTF">2014-10-14T05:23:48Z</dcterms:modified>
</cp:coreProperties>
</file>