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0" r:id="rId15"/>
    <p:sldId id="268" r:id="rId16"/>
    <p:sldId id="281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82" r:id="rId25"/>
    <p:sldId id="276" r:id="rId26"/>
    <p:sldId id="277" r:id="rId27"/>
    <p:sldId id="278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2A5E-DE39-44E7-B521-B86D3C433CBA}" type="datetimeFigureOut">
              <a:rPr lang="fr-FR" smtClean="0"/>
              <a:t>04/03/2017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22BB-2739-4B66-BCA0-205A1D3907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099251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2A5E-DE39-44E7-B521-B86D3C433CBA}" type="datetimeFigureOut">
              <a:rPr lang="fr-FR" smtClean="0"/>
              <a:t>04/03/2017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22BB-2739-4B66-BCA0-205A1D3907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566691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2A5E-DE39-44E7-B521-B86D3C433CBA}" type="datetimeFigureOut">
              <a:rPr lang="fr-FR" smtClean="0"/>
              <a:t>04/03/2017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22BB-2739-4B66-BCA0-205A1D3907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42152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2A5E-DE39-44E7-B521-B86D3C433CBA}" type="datetimeFigureOut">
              <a:rPr lang="fr-FR" smtClean="0"/>
              <a:t>04/03/2017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22BB-2739-4B66-BCA0-205A1D3907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832827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2A5E-DE39-44E7-B521-B86D3C433CBA}" type="datetimeFigureOut">
              <a:rPr lang="fr-FR" smtClean="0"/>
              <a:t>04/03/2017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22BB-2739-4B66-BCA0-205A1D3907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367135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2A5E-DE39-44E7-B521-B86D3C433CBA}" type="datetimeFigureOut">
              <a:rPr lang="fr-FR" smtClean="0"/>
              <a:t>04/03/2017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22BB-2739-4B66-BCA0-205A1D3907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572826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2A5E-DE39-44E7-B521-B86D3C433CBA}" type="datetimeFigureOut">
              <a:rPr lang="fr-FR" smtClean="0"/>
              <a:t>04/03/2017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22BB-2739-4B66-BCA0-205A1D3907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394448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2A5E-DE39-44E7-B521-B86D3C433CBA}" type="datetimeFigureOut">
              <a:rPr lang="fr-FR" smtClean="0"/>
              <a:t>04/03/2017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22BB-2739-4B66-BCA0-205A1D3907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222929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2A5E-DE39-44E7-B521-B86D3C433CBA}" type="datetimeFigureOut">
              <a:rPr lang="fr-FR" smtClean="0"/>
              <a:t>04/03/2017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22BB-2739-4B66-BCA0-205A1D3907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197616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2A5E-DE39-44E7-B521-B86D3C433CBA}" type="datetimeFigureOut">
              <a:rPr lang="fr-FR" smtClean="0"/>
              <a:t>04/03/2017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22BB-2739-4B66-BCA0-205A1D3907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15925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2A5E-DE39-44E7-B521-B86D3C433CBA}" type="datetimeFigureOut">
              <a:rPr lang="fr-FR" smtClean="0"/>
              <a:t>04/03/2017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22BB-2739-4B66-BCA0-205A1D3907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032191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02A5E-DE39-44E7-B521-B86D3C433CBA}" type="datetimeFigureOut">
              <a:rPr lang="fr-FR" smtClean="0"/>
              <a:t>04/03/2017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C22BB-2739-4B66-BCA0-205A1D3907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67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>
            <a:noAutofit/>
          </a:bodyPr>
          <a:lstStyle/>
          <a:p>
            <a:r>
              <a:rPr lang="fr-FR" sz="7200" b="1" dirty="0" smtClean="0"/>
              <a:t>Les trois petits cochons</a:t>
            </a:r>
            <a:endParaRPr lang="fr-FR" sz="72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78257"/>
            <a:ext cx="4916561" cy="329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8969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6632"/>
            <a:ext cx="5366068" cy="650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95536" y="327847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Caché dans un l’étang, quelqu’un le regardait.... Quelqu’un qui adore les petits cochons!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396636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24" y="1164383"/>
            <a:ext cx="5861052" cy="532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47176" y="33265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Le jour suivant, la grand méchant loup se rapprocha des maisons.</a:t>
            </a:r>
          </a:p>
          <a:p>
            <a:pPr algn="just"/>
            <a:r>
              <a:rPr lang="fr-FR" sz="2400" dirty="0" smtClean="0"/>
              <a:t>Il alla voir le premier petit cochon dans sa maison en paille.</a:t>
            </a:r>
          </a:p>
        </p:txBody>
      </p:sp>
    </p:spTree>
    <p:extLst>
      <p:ext uri="{BB962C8B-B14F-4D97-AF65-F5344CB8AC3E}">
        <p14:creationId xmlns:p14="http://schemas.microsoft.com/office/powerpoint/2010/main" val="11373690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47176" y="332656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fr-FR" sz="2400" i="1" dirty="0" smtClean="0">
                <a:solidFill>
                  <a:schemeClr val="accent2">
                    <a:lumMod val="75000"/>
                  </a:schemeClr>
                </a:solidFill>
              </a:rPr>
              <a:t>Petit cochon, laisse-moi entrer chez toi...</a:t>
            </a:r>
            <a:r>
              <a:rPr lang="fr-FR" sz="2400" i="1" dirty="0" smtClean="0"/>
              <a:t> </a:t>
            </a:r>
            <a:r>
              <a:rPr lang="fr-FR" sz="2400" dirty="0" smtClean="0"/>
              <a:t>dit le loup</a:t>
            </a:r>
          </a:p>
          <a:p>
            <a:pPr marL="342900" indent="-342900" algn="just">
              <a:buFontTx/>
              <a:buChar char="-"/>
            </a:pPr>
            <a:r>
              <a:rPr lang="fr-FR" sz="2400" dirty="0" smtClean="0">
                <a:solidFill>
                  <a:srgbClr val="0070C0"/>
                </a:solidFill>
              </a:rPr>
              <a:t>Non, non et non.... Par ma queue en tire bouchon, je ne te laisserai pas entrer!</a:t>
            </a:r>
          </a:p>
          <a:p>
            <a:pPr marL="342900" indent="-342900" algn="just">
              <a:buFontTx/>
              <a:buChar char="-"/>
            </a:pPr>
            <a:r>
              <a:rPr lang="fr-FR" sz="2400" i="1" dirty="0" smtClean="0">
                <a:solidFill>
                  <a:schemeClr val="accent6">
                    <a:lumMod val="50000"/>
                  </a:schemeClr>
                </a:solidFill>
              </a:rPr>
              <a:t>Alors, je vais souffler si fort sur ta maison qu’elle va s’envoler!</a:t>
            </a:r>
          </a:p>
          <a:p>
            <a:pPr algn="just"/>
            <a:r>
              <a:rPr lang="fr-FR" sz="2400" dirty="0" smtClean="0"/>
              <a:t>Le grand méchant loup souffla si fort que la maison s’envola.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9040" y="2271648"/>
            <a:ext cx="8485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Très vite Nif-nif courut se cacher chez son frère dans la maison de bois.</a:t>
            </a:r>
          </a:p>
        </p:txBody>
      </p:sp>
      <p:pic>
        <p:nvPicPr>
          <p:cNvPr id="10244" name="Picture 4" descr="Résultat de recherche d'images pour &quot;les trois petits cochon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883" y="2852936"/>
            <a:ext cx="66579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2513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3"/>
            <a:ext cx="5495825" cy="326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47176" y="332656"/>
            <a:ext cx="86457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Le grand méchant loup se cacha sous une peau de mouton. Il se rendit devant la maison de bois et se mit à bêler :</a:t>
            </a:r>
          </a:p>
          <a:p>
            <a:pPr marL="342900" indent="-342900" algn="just">
              <a:buFontTx/>
              <a:buChar char="-"/>
            </a:pPr>
            <a:r>
              <a:rPr lang="fr-FR" sz="2400" i="1" dirty="0" smtClean="0">
                <a:solidFill>
                  <a:schemeClr val="accent2">
                    <a:lumMod val="75000"/>
                  </a:schemeClr>
                </a:solidFill>
              </a:rPr>
              <a:t>Petits cochons, laissez entrer un gentil mouton...</a:t>
            </a:r>
            <a:r>
              <a:rPr lang="fr-FR" sz="2400" i="1" dirty="0" smtClean="0"/>
              <a:t> </a:t>
            </a:r>
          </a:p>
          <a:p>
            <a:pPr marL="342900" indent="-342900" algn="just">
              <a:buFontTx/>
              <a:buChar char="-"/>
            </a:pPr>
            <a:r>
              <a:rPr lang="fr-FR" sz="2400" dirty="0" smtClean="0">
                <a:solidFill>
                  <a:srgbClr val="0070C0"/>
                </a:solidFill>
              </a:rPr>
              <a:t>Jamais dirent les cochons qui l’avaient reconnu. On ne te laissera pas entrer!</a:t>
            </a:r>
          </a:p>
          <a:p>
            <a:pPr marL="342900" indent="-342900" algn="just">
              <a:buFontTx/>
              <a:buChar char="-"/>
            </a:pPr>
            <a:r>
              <a:rPr lang="fr-FR" sz="2400" i="1" dirty="0" smtClean="0">
                <a:solidFill>
                  <a:schemeClr val="accent6">
                    <a:lumMod val="50000"/>
                  </a:schemeClr>
                </a:solidFill>
              </a:rPr>
              <a:t>Alors, je vais souffler si fort sur la maison qu’elle s’envolera!</a:t>
            </a:r>
          </a:p>
        </p:txBody>
      </p:sp>
      <p:pic>
        <p:nvPicPr>
          <p:cNvPr id="11268" name="Picture 4" descr="Image associ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542" y="2780928"/>
            <a:ext cx="325536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6482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ésultat de recherche d'images pour &quot;les trois petits cochon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15" y="1081660"/>
            <a:ext cx="7350035" cy="553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47176" y="26064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Le grand méchant loup souffla si fort sur la maison, </a:t>
            </a:r>
            <a:r>
              <a:rPr lang="fr-FR" sz="2400" dirty="0" smtClean="0"/>
              <a:t>qu’elle </a:t>
            </a:r>
            <a:r>
              <a:rPr lang="fr-FR" sz="2400" dirty="0" smtClean="0"/>
              <a:t>s’envola. </a:t>
            </a:r>
          </a:p>
        </p:txBody>
      </p:sp>
    </p:spTree>
    <p:extLst>
      <p:ext uri="{BB962C8B-B14F-4D97-AF65-F5344CB8AC3E}">
        <p14:creationId xmlns:p14="http://schemas.microsoft.com/office/powerpoint/2010/main" val="24593703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87456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47176" y="26064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Nif-nif  et </a:t>
            </a:r>
            <a:r>
              <a:rPr lang="fr-FR" sz="2400" dirty="0" err="1" smtClean="0"/>
              <a:t>Naf-naf</a:t>
            </a:r>
            <a:r>
              <a:rPr lang="fr-FR" sz="2400" dirty="0" smtClean="0"/>
              <a:t> coururent très vite se cacher chez leur frère dans la maison de briques.</a:t>
            </a:r>
          </a:p>
        </p:txBody>
      </p:sp>
    </p:spTree>
    <p:extLst>
      <p:ext uri="{BB962C8B-B14F-4D97-AF65-F5344CB8AC3E}">
        <p14:creationId xmlns:p14="http://schemas.microsoft.com/office/powerpoint/2010/main" val="28510613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66" y="1161959"/>
            <a:ext cx="7632848" cy="564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2780" y="188640"/>
            <a:ext cx="8557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Le grand méchant loup arriva devant la maison en briques et hurla :</a:t>
            </a:r>
          </a:p>
          <a:p>
            <a:pPr marL="342900" indent="-342900">
              <a:buFontTx/>
              <a:buChar char="-"/>
            </a:pPr>
            <a:r>
              <a:rPr lang="fr-FR" sz="2400" i="1" dirty="0" smtClean="0">
                <a:solidFill>
                  <a:schemeClr val="accent6">
                    <a:lumMod val="50000"/>
                  </a:schemeClr>
                </a:solidFill>
              </a:rPr>
              <a:t>Petits cochons, laissez-moi entrer !</a:t>
            </a:r>
            <a:endParaRPr lang="fr-FR" sz="2400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577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7544" y="177314"/>
            <a:ext cx="8649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i="1" dirty="0" smtClean="0">
                <a:solidFill>
                  <a:srgbClr val="0070C0"/>
                </a:solidFill>
              </a:rPr>
              <a:t>Pas question, </a:t>
            </a:r>
            <a:r>
              <a:rPr lang="fr-FR" sz="2400" dirty="0" smtClean="0"/>
              <a:t>répondit </a:t>
            </a:r>
            <a:r>
              <a:rPr lang="fr-FR" sz="2400" dirty="0" err="1" smtClean="0"/>
              <a:t>Nouf-nouf</a:t>
            </a:r>
            <a:r>
              <a:rPr lang="fr-FR" sz="2400" dirty="0" smtClean="0"/>
              <a:t> le troisième petit cochon.</a:t>
            </a:r>
          </a:p>
        </p:txBody>
      </p:sp>
      <p:pic>
        <p:nvPicPr>
          <p:cNvPr id="13316" name="Picture 4" descr="Image associé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764704"/>
            <a:ext cx="7639673" cy="577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6144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56793"/>
            <a:ext cx="4944566" cy="500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11560" y="40466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Ses deux frères étaient affolés, mais </a:t>
            </a:r>
            <a:r>
              <a:rPr lang="fr-FR" sz="2400" dirty="0" err="1" smtClean="0"/>
              <a:t>Nouf-nouf</a:t>
            </a:r>
            <a:r>
              <a:rPr lang="fr-FR" sz="2400" dirty="0" smtClean="0"/>
              <a:t> les rassura.</a:t>
            </a:r>
          </a:p>
          <a:p>
            <a:r>
              <a:rPr lang="fr-FR" sz="2400" i="1" dirty="0" smtClean="0">
                <a:solidFill>
                  <a:srgbClr val="0070C0"/>
                </a:solidFill>
              </a:rPr>
              <a:t>Le grand méchant loup peut souffler aussi fort qu’il veut, ma maison est solide te elle ne s’envolera pas !</a:t>
            </a:r>
            <a:endParaRPr lang="fr-FR" sz="2400" i="1" dirty="0">
              <a:solidFill>
                <a:srgbClr val="0070C0"/>
              </a:solidFill>
            </a:endParaRPr>
          </a:p>
        </p:txBody>
      </p:sp>
      <p:pic>
        <p:nvPicPr>
          <p:cNvPr id="14342" name="Picture 6" descr="Résultat de recherche d'images pour &quot;les trois petits cochons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6" r="12807"/>
          <a:stretch/>
        </p:blipFill>
        <p:spPr bwMode="auto">
          <a:xfrm>
            <a:off x="327224" y="3846158"/>
            <a:ext cx="3524696" cy="271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8319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95" y="1340768"/>
            <a:ext cx="5843485" cy="321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48694" y="404664"/>
            <a:ext cx="8399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Le grand méchant loup souffla très fort, il souffla, souffla et souffla encore... Mais la maison resta debout.</a:t>
            </a:r>
            <a:endParaRPr lang="fr-FR" sz="2400" i="1" dirty="0">
              <a:solidFill>
                <a:srgbClr val="0070C0"/>
              </a:solidFill>
            </a:endParaRPr>
          </a:p>
        </p:txBody>
      </p:sp>
      <p:pic>
        <p:nvPicPr>
          <p:cNvPr id="4" name="Picture 4" descr="Image associ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77" y="2951787"/>
            <a:ext cx="4680520" cy="352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3951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30658"/>
            <a:ext cx="6840760" cy="419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67544" y="332656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Il était une foi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 smtClean="0"/>
              <a:t> troi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 smtClean="0"/>
              <a:t> petit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 smtClean="0"/>
              <a:t> cochon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 smtClean="0"/>
              <a:t> qui vivai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ent</a:t>
            </a:r>
            <a:r>
              <a:rPr lang="fr-FR" sz="2400" dirty="0" smtClean="0"/>
              <a:t> avec leur maman dans une joli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400" dirty="0" smtClean="0"/>
              <a:t> maison.</a:t>
            </a:r>
          </a:p>
          <a:p>
            <a:r>
              <a:rPr lang="fr-FR" sz="2400" dirty="0" smtClean="0"/>
              <a:t>Un jour, la maman dit à ses enfant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 smtClean="0"/>
              <a:t> : « Vous ête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 smtClean="0"/>
              <a:t> grand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 smtClean="0"/>
              <a:t>, et il est temps de vous installer chacun dans votre maison. Mais gare au grand méchant loup... Il adore dévorer les petit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 smtClean="0"/>
              <a:t> cochon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 smtClean="0"/>
              <a:t>! »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787069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8" y="1691718"/>
            <a:ext cx="6847638" cy="483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48694" y="404664"/>
            <a:ext cx="8399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Le grand méchant loup était épuisé, mais il voulait à tous prix dévorer les petits cochons.</a:t>
            </a:r>
          </a:p>
          <a:p>
            <a:pPr algn="just"/>
            <a:r>
              <a:rPr lang="fr-FR" sz="2400" dirty="0" smtClean="0"/>
              <a:t>Aussi, il décida de passer par la cheminée.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110742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78" y="1916832"/>
            <a:ext cx="8566233" cy="4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48694" y="404664"/>
            <a:ext cx="8399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Les trois petits cochons remplirent une marmite d’eau, ils la posèrent dans la cheminée et allumèrent le feu.</a:t>
            </a:r>
          </a:p>
          <a:p>
            <a:pPr algn="just"/>
            <a:r>
              <a:rPr lang="fr-FR" sz="2400" dirty="0" smtClean="0"/>
              <a:t>Très vite l’eau devint brûlante.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0634825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35661"/>
            <a:ext cx="7019508" cy="533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48694" y="404664"/>
            <a:ext cx="8399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Le grand méchant loup qui était monté sur le toit, s’introduit dans la cheminée. Plouf! il tomba dans la marmite d’eau brûlante.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959484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569822" cy="633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076056" y="548680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L’eau était si brûlante, qu’il remonta à toute vitesse et s’enfui en hurlant.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970585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ésultat de recherche d'images pour &quot;les trois petits cochon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4062"/>
            <a:ext cx="6624736" cy="624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28084" y="282283"/>
            <a:ext cx="352839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Les trois petits cochons n’entendirent plus jamais parler de lui.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259823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8640"/>
            <a:ext cx="5120736" cy="638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42890" y="235875"/>
            <a:ext cx="3528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Depuis ce jour, le grand méchant loup vit tout seul dans sa maison.</a:t>
            </a:r>
          </a:p>
          <a:p>
            <a:r>
              <a:rPr lang="fr-FR" sz="2400" dirty="0" smtClean="0"/>
              <a:t>Il est toujours aussi grand mais ne cherche plus à dévorer les petits cochons...</a:t>
            </a:r>
          </a:p>
          <a:p>
            <a:r>
              <a:rPr lang="fr-FR" sz="2400" dirty="0" smtClean="0"/>
              <a:t>C’est trop dangereux !</a:t>
            </a:r>
            <a:endParaRPr lang="fr-FR" sz="2400" dirty="0"/>
          </a:p>
        </p:txBody>
      </p:sp>
      <p:pic>
        <p:nvPicPr>
          <p:cNvPr id="20484" name="Picture 4" descr="Résultat de recherche d'images pour &quot;les trois petits cochon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" y="3573016"/>
            <a:ext cx="2469942" cy="295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7465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0" y="1700808"/>
            <a:ext cx="8356686" cy="456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48694" y="404664"/>
            <a:ext cx="8399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Les trois petits cochons vivent ensemble dans la maison en briques et chantent et dansent toute la journée.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48433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ésultat de recherche d'images pour &quot;les trois petits cochon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5" y="404664"/>
            <a:ext cx="8786689" cy="604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3383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75" y="332656"/>
            <a:ext cx="532413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20975" y="5301208"/>
            <a:ext cx="8327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Les troi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 smtClean="0"/>
              <a:t> petit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 smtClean="0"/>
              <a:t> cochon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 smtClean="0"/>
              <a:t> préparère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nt</a:t>
            </a:r>
            <a:r>
              <a:rPr lang="fr-FR" sz="2400" dirty="0" smtClean="0"/>
              <a:t> leur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 smtClean="0"/>
              <a:t> affaire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 smtClean="0"/>
              <a:t> et partire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nt</a:t>
            </a:r>
            <a:r>
              <a:rPr lang="fr-FR" sz="2400" dirty="0" smtClean="0"/>
              <a:t>.</a:t>
            </a:r>
          </a:p>
          <a:p>
            <a:pPr algn="just"/>
            <a:r>
              <a:rPr lang="fr-FR" sz="2400" dirty="0" smtClean="0"/>
              <a:t>Au croisement de trois route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 smtClean="0"/>
              <a:t>, les troi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 smtClean="0"/>
              <a:t> petit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 smtClean="0"/>
              <a:t> cochon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 smtClean="0"/>
              <a:t>, Nif-nif, </a:t>
            </a:r>
            <a:r>
              <a:rPr lang="fr-FR" sz="2400" dirty="0" err="1" smtClean="0"/>
              <a:t>Naf-naf</a:t>
            </a:r>
            <a:r>
              <a:rPr lang="fr-FR" sz="2400" dirty="0" smtClean="0"/>
              <a:t> et </a:t>
            </a:r>
            <a:r>
              <a:rPr lang="fr-FR" sz="2400" dirty="0" err="1" smtClean="0"/>
              <a:t>Nouf-nouf</a:t>
            </a:r>
            <a:r>
              <a:rPr lang="fr-FR" sz="2400" dirty="0" smtClean="0"/>
              <a:t> se séparère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nt</a:t>
            </a:r>
            <a:r>
              <a:rPr lang="fr-FR" sz="2400" dirty="0" smtClean="0"/>
              <a:t>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378039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18454"/>
            <a:ext cx="7488832" cy="56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67544" y="18864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Nif-nif, le premier partit et bâtit une maison en paille. </a:t>
            </a:r>
          </a:p>
        </p:txBody>
      </p:sp>
    </p:spTree>
    <p:extLst>
      <p:ext uri="{BB962C8B-B14F-4D97-AF65-F5344CB8AC3E}">
        <p14:creationId xmlns:p14="http://schemas.microsoft.com/office/powerpoint/2010/main" val="19543176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43" y="3428222"/>
            <a:ext cx="3030179" cy="307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528054" y="490642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ZIP! ZAP! </a:t>
            </a:r>
          </a:p>
          <a:p>
            <a:pPr algn="just"/>
            <a:r>
              <a:rPr lang="fr-FR" sz="2400" dirty="0" smtClean="0"/>
              <a:t>Et le tour est joué... </a:t>
            </a:r>
          </a:p>
          <a:p>
            <a:pPr algn="just"/>
            <a:r>
              <a:rPr lang="fr-FR" sz="2400" dirty="0" smtClean="0"/>
              <a:t>Mais la maison ne semblait pas très solide!</a:t>
            </a:r>
          </a:p>
        </p:txBody>
      </p:sp>
      <p:pic>
        <p:nvPicPr>
          <p:cNvPr id="3076" name="Picture 4" descr="Résultat de recherche d'images pour &quot;les trois petits cochons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2" r="12501"/>
          <a:stretch/>
        </p:blipFill>
        <p:spPr bwMode="auto">
          <a:xfrm>
            <a:off x="323528" y="188640"/>
            <a:ext cx="50292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52166" y="4365104"/>
            <a:ext cx="5443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Qu’importe pensa la petit cochon, maintenant j’ai le temps de  jouer, danser et il se mit à faire de la flûte.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336980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745149" cy="54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187624" y="5702280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Caché derrière un tronc d’arbre, quelqu’un le regardait.... Quelqu’un qui adore les petits cochons!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464252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97" y="350183"/>
            <a:ext cx="4380222" cy="351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788024" y="4581128"/>
            <a:ext cx="3991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Qu’importe pensa la petit cochon, maintenant j’ai tout le temps de jouer et de chanter et il se mit jouer du violon.</a:t>
            </a:r>
          </a:p>
        </p:txBody>
      </p:sp>
      <p:pic>
        <p:nvPicPr>
          <p:cNvPr id="5124" name="Picture 4" descr="Résultat de recherche d'images pour &quot;les trois petits cochons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6" r="13334"/>
          <a:stretch/>
        </p:blipFill>
        <p:spPr bwMode="auto">
          <a:xfrm>
            <a:off x="282771" y="3284985"/>
            <a:ext cx="4299599" cy="323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58475" y="349479"/>
            <a:ext cx="40975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Le deuxième petit cochon, </a:t>
            </a:r>
            <a:r>
              <a:rPr lang="fr-FR" sz="2400" dirty="0" err="1" smtClean="0"/>
              <a:t>Naf-naf</a:t>
            </a:r>
            <a:r>
              <a:rPr lang="fr-FR" sz="2400" dirty="0" smtClean="0"/>
              <a:t> bâtit une maison en bois. </a:t>
            </a:r>
          </a:p>
          <a:p>
            <a:pPr algn="just"/>
            <a:r>
              <a:rPr lang="fr-FR" sz="2400" dirty="0" smtClean="0"/>
              <a:t>TCHIC! TCHAC!, le tour est joué, mais la maison ne semblait ni très sûre, ni très solide.</a:t>
            </a:r>
          </a:p>
        </p:txBody>
      </p:sp>
    </p:spTree>
    <p:extLst>
      <p:ext uri="{BB962C8B-B14F-4D97-AF65-F5344CB8AC3E}">
        <p14:creationId xmlns:p14="http://schemas.microsoft.com/office/powerpoint/2010/main" val="6088932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64190"/>
            <a:ext cx="6121232" cy="549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11560" y="327847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Caché dans un buisson, quelqu’un le regardait.... Quelqu’un qui adore les petits cochons!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804302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47176" y="332656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Le troisième petit cochon, </a:t>
            </a:r>
            <a:r>
              <a:rPr lang="fr-FR" sz="2400" dirty="0" err="1" smtClean="0"/>
              <a:t>Nouf-nouf</a:t>
            </a:r>
            <a:r>
              <a:rPr lang="fr-FR" sz="2400" dirty="0" smtClean="0"/>
              <a:t> bâtit une maison en briques. Il voulait une maison très sûre et très solide.</a:t>
            </a:r>
          </a:p>
          <a:p>
            <a:pPr algn="just"/>
            <a:r>
              <a:rPr lang="fr-FR" sz="2400" dirty="0" smtClean="0"/>
              <a:t>Il fabriqua même une grosse porte en bois. Cela lui pris beaucoup de temps, mais il eut encore le temps de jouer de la trompette.</a:t>
            </a:r>
          </a:p>
        </p:txBody>
      </p:sp>
      <p:pic>
        <p:nvPicPr>
          <p:cNvPr id="7172" name="Picture 4" descr="Résultat de recherche d'images pour &quot;les trois petits cochon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902316"/>
            <a:ext cx="4627646" cy="339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associ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253" y="3284984"/>
            <a:ext cx="420577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2155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707</Words>
  <Application>Microsoft Office PowerPoint</Application>
  <PresentationFormat>Affichage à l'écran (4:3)</PresentationFormat>
  <Paragraphs>48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Les trois petits cochons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Véronique</dc:creator>
  <cp:lastModifiedBy>Véronique</cp:lastModifiedBy>
  <cp:revision>11</cp:revision>
  <dcterms:created xsi:type="dcterms:W3CDTF">2017-03-04T14:54:15Z</dcterms:created>
  <dcterms:modified xsi:type="dcterms:W3CDTF">2017-03-04T16:42:19Z</dcterms:modified>
</cp:coreProperties>
</file>