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411760" y="1916832"/>
            <a:ext cx="945794" cy="726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9512" y="620688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/>
                <a:cs typeface="Century Gothic"/>
              </a:rPr>
              <a:t>1. association </a:t>
            </a:r>
            <a:r>
              <a:rPr lang="fr-FR" sz="2800" dirty="0">
                <a:latin typeface="Century Gothic"/>
                <a:cs typeface="Century Gothic"/>
              </a:rPr>
              <a:t>ou l’on pratique un </a:t>
            </a:r>
            <a:r>
              <a:rPr lang="fr-FR" sz="2800" dirty="0" smtClean="0">
                <a:latin typeface="Century Gothic"/>
                <a:cs typeface="Century Gothic"/>
              </a:rPr>
              <a:t>sport.</a:t>
            </a:r>
            <a:endParaRPr lang="fr-FR" sz="2800" dirty="0">
              <a:latin typeface="Century Gothic"/>
              <a:cs typeface="Century Gothic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260648"/>
            <a:ext cx="3782224" cy="223224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716016" y="260648"/>
            <a:ext cx="403244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Réunion de personnes qui se rassemblent pour un but commun.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3528" y="5085184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</a:t>
            </a:r>
            <a:r>
              <a:rPr lang="fr-FR" sz="2600" dirty="0" smtClean="0">
                <a:latin typeface="Century Gothic" pitchFamily="34" charset="0"/>
              </a:rPr>
              <a:t>Cane à spatule pour le golf. 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581128"/>
            <a:ext cx="3571900" cy="2062558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969076" y="522920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</a:t>
            </a:r>
            <a:r>
              <a:rPr lang="fr-FR" sz="2800" smtClean="0">
                <a:latin typeface="Century Gothic" pitchFamily="34" charset="0"/>
              </a:rPr>
              <a:t>. </a:t>
            </a:r>
            <a:endParaRPr lang="fr-FR" sz="22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4932040" y="5013176"/>
            <a:ext cx="3960440" cy="1454980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34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30</cp:revision>
  <dcterms:created xsi:type="dcterms:W3CDTF">2015-02-03T20:16:57Z</dcterms:created>
  <dcterms:modified xsi:type="dcterms:W3CDTF">2017-07-18T11:13:16Z</dcterms:modified>
</cp:coreProperties>
</file>