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78" r:id="rId4"/>
    <p:sldId id="279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</p:sldIdLst>
  <p:sldSz cx="9906000" cy="6858000" type="A4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30" d="100"/>
          <a:sy n="30" d="100"/>
        </p:scale>
        <p:origin x="-2813" y="-116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950" y="2130427"/>
            <a:ext cx="84201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1CE36-9D97-408B-B380-A2D45B6394E6}" type="datetimeFigureOut">
              <a:rPr lang="fr-FR" smtClean="0"/>
              <a:t>27/10/2013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86F90-2234-4602-9B8E-5AB12204AA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7292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1CE36-9D97-408B-B380-A2D45B6394E6}" type="datetimeFigureOut">
              <a:rPr lang="fr-FR" smtClean="0"/>
              <a:t>27/10/2013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86F90-2234-4602-9B8E-5AB12204AA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677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5386387" y="366714"/>
            <a:ext cx="1671638" cy="780097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71477" y="366714"/>
            <a:ext cx="4849813" cy="780097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1CE36-9D97-408B-B380-A2D45B6394E6}" type="datetimeFigureOut">
              <a:rPr lang="fr-FR" smtClean="0"/>
              <a:t>27/10/2013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86F90-2234-4602-9B8E-5AB12204AA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2901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1CE36-9D97-408B-B380-A2D45B6394E6}" type="datetimeFigureOut">
              <a:rPr lang="fr-FR" smtClean="0"/>
              <a:t>27/10/2013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86F90-2234-4602-9B8E-5AB12204AA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977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506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82506" y="2906714"/>
            <a:ext cx="8420100" cy="150018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1CE36-9D97-408B-B380-A2D45B6394E6}" type="datetimeFigureOut">
              <a:rPr lang="fr-FR" smtClean="0"/>
              <a:t>27/10/2013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86F90-2234-4602-9B8E-5AB12204AA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1402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71477" y="2133601"/>
            <a:ext cx="3260725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797302" y="2133601"/>
            <a:ext cx="3260725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1CE36-9D97-408B-B380-A2D45B6394E6}" type="datetimeFigureOut">
              <a:rPr lang="fr-FR" smtClean="0"/>
              <a:t>27/10/2013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86F90-2234-4602-9B8E-5AB12204AA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3470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1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301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2113" y="1535113"/>
            <a:ext cx="437858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2113" y="2174875"/>
            <a:ext cx="437858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1CE36-9D97-408B-B380-A2D45B6394E6}" type="datetimeFigureOut">
              <a:rPr lang="fr-FR" smtClean="0"/>
              <a:t>27/10/2013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86F90-2234-4602-9B8E-5AB12204AA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8592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1CE36-9D97-408B-B380-A2D45B6394E6}" type="datetimeFigureOut">
              <a:rPr lang="fr-FR" smtClean="0"/>
              <a:t>27/10/2013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86F90-2234-4602-9B8E-5AB12204AA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6036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1CE36-9D97-408B-B380-A2D45B6394E6}" type="datetimeFigureOut">
              <a:rPr lang="fr-FR" smtClean="0"/>
              <a:t>27/10/2013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86F90-2234-4602-9B8E-5AB12204AA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7165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2" y="273051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2972" y="273051"/>
            <a:ext cx="553773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302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1CE36-9D97-408B-B380-A2D45B6394E6}" type="datetimeFigureOut">
              <a:rPr lang="fr-FR" smtClean="0"/>
              <a:t>27/10/2013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86F90-2234-4602-9B8E-5AB12204AA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1490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1645" y="4800601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1645" y="5367339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1CE36-9D97-408B-B380-A2D45B6394E6}" type="datetimeFigureOut">
              <a:rPr lang="fr-FR" smtClean="0"/>
              <a:t>27/10/2013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86F90-2234-4602-9B8E-5AB12204AA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2160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1CE36-9D97-408B-B380-A2D45B6394E6}" type="datetimeFigureOut">
              <a:rPr lang="fr-FR" smtClean="0"/>
              <a:t>27/10/2013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86F90-2234-4602-9B8E-5AB12204AA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0268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 preferRelativeResize="0">
            <a:picLocks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29"/>
          <a:stretch/>
        </p:blipFill>
        <p:spPr bwMode="auto">
          <a:xfrm>
            <a:off x="2" y="0"/>
            <a:ext cx="9937565" cy="1246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1717" y="-459432"/>
            <a:ext cx="15702844" cy="4747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 preferRelativeResize="0"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1414"/>
            <a:ext cx="9906000" cy="1246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 preferRelativeResize="0"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776" y="2537568"/>
            <a:ext cx="9940776" cy="1246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 preferRelativeResize="0"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776" y="3783722"/>
            <a:ext cx="9906000" cy="1246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 preferRelativeResize="0"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776" y="5043353"/>
            <a:ext cx="9905999" cy="1246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0441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1246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08499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7" y="0"/>
            <a:ext cx="9906000" cy="1246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291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905999" cy="1246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686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905999" cy="1246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171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9905999" cy="1246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191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" y="0"/>
            <a:ext cx="9905999" cy="1246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575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1246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80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" y="23002"/>
            <a:ext cx="9905999" cy="1246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7759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724" y="2559"/>
            <a:ext cx="9905999" cy="1246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65444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905999" cy="1246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4361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4" y="2559"/>
            <a:ext cx="9905999" cy="1246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7590"/>
            <a:ext cx="9906000" cy="1246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 preferRelativeResize="0"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080" y="2533744"/>
            <a:ext cx="9906000" cy="1246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 preferRelativeResize="0"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79898"/>
            <a:ext cx="9905999" cy="1246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 preferRelativeResize="0"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26052"/>
            <a:ext cx="9905999" cy="1246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29537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" y="0"/>
            <a:ext cx="9906000" cy="1246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7606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9905999" cy="1246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2357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" y="0"/>
            <a:ext cx="9905999" cy="1246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18593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3"/>
            <a:ext cx="9906000" cy="1246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27489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" y="0"/>
            <a:ext cx="9906000" cy="1243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6060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9905999" cy="1246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560" y="1261682"/>
            <a:ext cx="9905999" cy="1246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 preferRelativeResize="0"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2507836"/>
            <a:ext cx="9906000" cy="1246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 preferRelativeResize="0"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" y="3753990"/>
            <a:ext cx="9905999" cy="1246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 preferRelativeResize="0"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" y="5000144"/>
            <a:ext cx="9905999" cy="1246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2333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905999" cy="1246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" y="1246154"/>
            <a:ext cx="9906000" cy="1246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 preferRelativeResize="0"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2308"/>
            <a:ext cx="9905999" cy="1246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 preferRelativeResize="0"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16" y="3711326"/>
            <a:ext cx="9905999" cy="1246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 preferRelativeResize="0"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" y="4957480"/>
            <a:ext cx="9906000" cy="1246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7393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78800" cy="1246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3765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4" y="0"/>
            <a:ext cx="9887476" cy="1246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34726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1246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40168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9905999" cy="1246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62738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4" y="2559"/>
            <a:ext cx="9905999" cy="1246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530207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0</Words>
  <Application>Microsoft Office PowerPoint</Application>
  <PresentationFormat>Format A4 (210 x 297 mm)</PresentationFormat>
  <Paragraphs>0</Paragraphs>
  <Slides>24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25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Nathalie</dc:creator>
  <cp:lastModifiedBy>Nathalie</cp:lastModifiedBy>
  <cp:revision>5</cp:revision>
  <dcterms:created xsi:type="dcterms:W3CDTF">2013-10-27T11:14:00Z</dcterms:created>
  <dcterms:modified xsi:type="dcterms:W3CDTF">2013-10-27T13:25:10Z</dcterms:modified>
</cp:coreProperties>
</file>