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52" y="246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712" cy="495779"/>
          </a:xfrm>
          <a:prstGeom prst="rect">
            <a:avLst/>
          </a:prstGeom>
        </p:spPr>
        <p:txBody>
          <a:bodyPr vert="horz" lIns="90868" tIns="45434" rIns="90868" bIns="4543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389" y="1"/>
            <a:ext cx="2945711" cy="495779"/>
          </a:xfrm>
          <a:prstGeom prst="rect">
            <a:avLst/>
          </a:prstGeom>
        </p:spPr>
        <p:txBody>
          <a:bodyPr vert="horz" lIns="90868" tIns="45434" rIns="90868" bIns="45434" rtlCol="0"/>
          <a:lstStyle>
            <a:lvl1pPr algn="r">
              <a:defRPr sz="1200"/>
            </a:lvl1pPr>
          </a:lstStyle>
          <a:p>
            <a:fld id="{C1825D8C-8FBF-4AC2-9EBF-7D6C856BEB07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68" tIns="45434" rIns="90868" bIns="4543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296" y="4714640"/>
            <a:ext cx="5439085" cy="4466751"/>
          </a:xfrm>
          <a:prstGeom prst="rect">
            <a:avLst/>
          </a:prstGeom>
        </p:spPr>
        <p:txBody>
          <a:bodyPr vert="horz" lIns="90868" tIns="45434" rIns="90868" bIns="4543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280"/>
            <a:ext cx="2945712" cy="495779"/>
          </a:xfrm>
          <a:prstGeom prst="rect">
            <a:avLst/>
          </a:prstGeom>
        </p:spPr>
        <p:txBody>
          <a:bodyPr vert="horz" lIns="90868" tIns="45434" rIns="90868" bIns="4543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389" y="9429280"/>
            <a:ext cx="2945711" cy="495779"/>
          </a:xfrm>
          <a:prstGeom prst="rect">
            <a:avLst/>
          </a:prstGeom>
        </p:spPr>
        <p:txBody>
          <a:bodyPr vert="horz" lIns="90868" tIns="45434" rIns="90868" bIns="45434" rtlCol="0" anchor="b"/>
          <a:lstStyle>
            <a:lvl1pPr algn="r">
              <a:defRPr sz="1200"/>
            </a:lvl1pPr>
          </a:lstStyle>
          <a:p>
            <a:fld id="{1C37EC86-FB92-4FBD-8DAF-C073898237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686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1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580129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642412" y="7013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Les </a:t>
            </a:r>
            <a:r>
              <a:rPr lang="fr-FR" b="1" dirty="0" smtClean="0"/>
              <a:t>aires</a:t>
            </a:r>
            <a:endParaRPr lang="fr-FR" b="1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32657" y="735480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</a:t>
            </a:r>
            <a:r>
              <a:rPr lang="fr-FR" sz="1300" dirty="0"/>
              <a:t>faire le lien entre l’aire et la longueur des côtés</a:t>
            </a:r>
            <a:endParaRPr lang="fr-FR" sz="1300" dirty="0"/>
          </a:p>
        </p:txBody>
      </p:sp>
      <p:sp>
        <p:nvSpPr>
          <p:cNvPr id="11" name="ZoneTexte 10"/>
          <p:cNvSpPr txBox="1"/>
          <p:nvPr/>
        </p:nvSpPr>
        <p:spPr>
          <a:xfrm>
            <a:off x="4869161" y="81946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1</a:t>
            </a:r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332657" y="4233947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dirty="0" smtClean="0"/>
              <a:t> </a:t>
            </a:r>
            <a:r>
              <a:rPr lang="fr-FR" sz="1300" b="1" dirty="0" smtClean="0"/>
              <a:t>: </a:t>
            </a:r>
            <a:r>
              <a:rPr lang="fr-FR" sz="1300" dirty="0" smtClean="0"/>
              <a:t>faire le lien entre l’aire et la longueur des côtés</a:t>
            </a:r>
            <a:endParaRPr lang="fr-FR" sz="1300" dirty="0"/>
          </a:p>
        </p:txBody>
      </p:sp>
      <p:sp>
        <p:nvSpPr>
          <p:cNvPr id="4" name="Ellipse 3"/>
          <p:cNvSpPr/>
          <p:nvPr/>
        </p:nvSpPr>
        <p:spPr>
          <a:xfrm>
            <a:off x="5877273" y="735482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4869161" y="430144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2</a:t>
            </a:r>
          </a:p>
        </p:txBody>
      </p:sp>
      <p:sp>
        <p:nvSpPr>
          <p:cNvPr id="20" name="Ellipse 19"/>
          <p:cNvSpPr/>
          <p:nvPr/>
        </p:nvSpPr>
        <p:spPr>
          <a:xfrm>
            <a:off x="5786308" y="4259455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8"/>
          <p:cNvSpPr txBox="1"/>
          <p:nvPr/>
        </p:nvSpPr>
        <p:spPr>
          <a:xfrm>
            <a:off x="5939878" y="532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 smtClean="0"/>
              <a:t>CM1</a:t>
            </a:r>
            <a:endParaRPr lang="fr-FR" sz="1200" dirty="0"/>
          </a:p>
        </p:txBody>
      </p:sp>
      <p:sp>
        <p:nvSpPr>
          <p:cNvPr id="25" name="Espace réservé du pied de page 6"/>
          <p:cNvSpPr>
            <a:spLocks noGrp="1"/>
          </p:cNvSpPr>
          <p:nvPr/>
        </p:nvSpPr>
        <p:spPr>
          <a:xfrm>
            <a:off x="4824095" y="175764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plan de travail </a:t>
            </a:r>
            <a:r>
              <a:rPr lang="fr-FR" dirty="0" smtClean="0"/>
              <a:t>n°12</a:t>
            </a:r>
            <a:endParaRPr lang="fr-FR" dirty="0"/>
          </a:p>
        </p:txBody>
      </p:sp>
      <p:sp>
        <p:nvSpPr>
          <p:cNvPr id="48" name="Ellipse 47"/>
          <p:cNvSpPr/>
          <p:nvPr/>
        </p:nvSpPr>
        <p:spPr>
          <a:xfrm>
            <a:off x="890124" y="172103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49" name="ZoneTexte 6"/>
          <p:cNvSpPr txBox="1"/>
          <p:nvPr/>
        </p:nvSpPr>
        <p:spPr>
          <a:xfrm>
            <a:off x="908720" y="172103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MES 8</a:t>
            </a:r>
            <a:endParaRPr lang="fr-FR" sz="11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74" y="1424609"/>
            <a:ext cx="4463167" cy="2376264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478650" y="8049344"/>
            <a:ext cx="590471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sz="1200" dirty="0" smtClean="0"/>
          </a:p>
          <a:p>
            <a:endParaRPr lang="fr-FR" sz="1200" dirty="0"/>
          </a:p>
          <a:p>
            <a:endParaRPr lang="fr-FR" sz="1200" dirty="0" smtClean="0"/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</p:txBody>
      </p:sp>
      <p:sp>
        <p:nvSpPr>
          <p:cNvPr id="9" name="Rectangle 8"/>
          <p:cNvSpPr/>
          <p:nvPr/>
        </p:nvSpPr>
        <p:spPr>
          <a:xfrm>
            <a:off x="620688" y="7617296"/>
            <a:ext cx="331236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94674" y="1826653"/>
            <a:ext cx="4127949" cy="2651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162" y="4944008"/>
            <a:ext cx="4029075" cy="2781300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314841" y="4944008"/>
            <a:ext cx="544860" cy="3965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5085184" y="1424609"/>
            <a:ext cx="1512168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478650" y="3512840"/>
            <a:ext cx="3078342" cy="2200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-13188" y="576996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628800" y="70133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Les aires</a:t>
            </a:r>
            <a:endParaRPr lang="fr-FR" b="1" dirty="0"/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à coins arrondis 30"/>
          <p:cNvSpPr/>
          <p:nvPr/>
        </p:nvSpPr>
        <p:spPr>
          <a:xfrm>
            <a:off x="411181" y="727508"/>
            <a:ext cx="4248472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</a:t>
            </a:r>
            <a:r>
              <a:rPr lang="fr-FR" sz="1300" dirty="0" smtClean="0"/>
              <a:t>: </a:t>
            </a:r>
            <a:r>
              <a:rPr lang="fr-FR" sz="1300" dirty="0" smtClean="0"/>
              <a:t>trouver l’aire de figures</a:t>
            </a:r>
            <a:endParaRPr lang="fr-FR" sz="1300" dirty="0"/>
          </a:p>
        </p:txBody>
      </p:sp>
      <p:sp>
        <p:nvSpPr>
          <p:cNvPr id="20" name="ZoneTexte 19"/>
          <p:cNvSpPr txBox="1"/>
          <p:nvPr/>
        </p:nvSpPr>
        <p:spPr>
          <a:xfrm>
            <a:off x="4947685" y="77002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3</a:t>
            </a:r>
          </a:p>
        </p:txBody>
      </p:sp>
      <p:sp>
        <p:nvSpPr>
          <p:cNvPr id="27" name="Ellipse 26"/>
          <p:cNvSpPr/>
          <p:nvPr/>
        </p:nvSpPr>
        <p:spPr>
          <a:xfrm>
            <a:off x="226665" y="4250923"/>
            <a:ext cx="274390" cy="20140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" name="Connecteur droit 20"/>
          <p:cNvCxnSpPr/>
          <p:nvPr/>
        </p:nvCxnSpPr>
        <p:spPr>
          <a:xfrm>
            <a:off x="0" y="580129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lipse 33"/>
          <p:cNvSpPr/>
          <p:nvPr/>
        </p:nvSpPr>
        <p:spPr>
          <a:xfrm>
            <a:off x="5868491" y="728027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8"/>
          <p:cNvSpPr txBox="1"/>
          <p:nvPr/>
        </p:nvSpPr>
        <p:spPr>
          <a:xfrm>
            <a:off x="5939878" y="532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 smtClean="0"/>
              <a:t>CM1</a:t>
            </a:r>
            <a:endParaRPr lang="fr-FR" sz="1200" dirty="0"/>
          </a:p>
        </p:txBody>
      </p:sp>
      <p:sp>
        <p:nvSpPr>
          <p:cNvPr id="30" name="Espace réservé du pied de page 6"/>
          <p:cNvSpPr>
            <a:spLocks noGrp="1"/>
          </p:cNvSpPr>
          <p:nvPr/>
        </p:nvSpPr>
        <p:spPr>
          <a:xfrm>
            <a:off x="4824095" y="175764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plan de travail </a:t>
            </a:r>
            <a:r>
              <a:rPr lang="fr-FR" dirty="0" smtClean="0"/>
              <a:t>n°12</a:t>
            </a:r>
            <a:endParaRPr lang="fr-FR" dirty="0"/>
          </a:p>
        </p:txBody>
      </p:sp>
      <p:sp>
        <p:nvSpPr>
          <p:cNvPr id="43" name="Ellipse 42"/>
          <p:cNvSpPr/>
          <p:nvPr/>
        </p:nvSpPr>
        <p:spPr>
          <a:xfrm>
            <a:off x="890124" y="172103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44" name="ZoneTexte 6"/>
          <p:cNvSpPr txBox="1"/>
          <p:nvPr/>
        </p:nvSpPr>
        <p:spPr>
          <a:xfrm>
            <a:off x="908720" y="172103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MES 8</a:t>
            </a:r>
            <a:endParaRPr lang="fr-FR" sz="1100" dirty="0"/>
          </a:p>
        </p:txBody>
      </p:sp>
      <p:sp>
        <p:nvSpPr>
          <p:cNvPr id="29" name="ZoneTexte 28"/>
          <p:cNvSpPr txBox="1"/>
          <p:nvPr/>
        </p:nvSpPr>
        <p:spPr>
          <a:xfrm>
            <a:off x="395293" y="1315802"/>
            <a:ext cx="60846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Donne l’aire de chaque figure</a:t>
            </a:r>
            <a:endParaRPr lang="fr-FR" sz="1200" dirty="0"/>
          </a:p>
        </p:txBody>
      </p:sp>
      <p:pic>
        <p:nvPicPr>
          <p:cNvPr id="33" name="Imag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65" y="1731301"/>
            <a:ext cx="4763116" cy="2524533"/>
          </a:xfrm>
          <a:prstGeom prst="rect">
            <a:avLst/>
          </a:prstGeom>
        </p:spPr>
      </p:pic>
      <p:graphicFrame>
        <p:nvGraphicFramePr>
          <p:cNvPr id="35" name="Tableau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895530"/>
              </p:ext>
            </p:extLst>
          </p:nvPr>
        </p:nvGraphicFramePr>
        <p:xfrm>
          <a:off x="4930892" y="1856656"/>
          <a:ext cx="1824066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033"/>
                <a:gridCol w="912033"/>
              </a:tblGrid>
              <a:tr h="29325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Figure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Aire</a:t>
                      </a:r>
                      <a:endParaRPr lang="fr-FR" sz="1400" dirty="0"/>
                    </a:p>
                  </a:txBody>
                  <a:tcPr anchor="ctr"/>
                </a:tc>
              </a:tr>
              <a:tr h="29325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A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29325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B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29325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C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29325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97" y="5673080"/>
            <a:ext cx="4131947" cy="1977008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520" y="7731994"/>
            <a:ext cx="3105150" cy="1847850"/>
          </a:xfrm>
          <a:prstGeom prst="rect">
            <a:avLst/>
          </a:prstGeom>
        </p:spPr>
      </p:pic>
      <p:sp>
        <p:nvSpPr>
          <p:cNvPr id="45" name="Rectangle à coins arrondis 44"/>
          <p:cNvSpPr/>
          <p:nvPr/>
        </p:nvSpPr>
        <p:spPr>
          <a:xfrm>
            <a:off x="411181" y="4452326"/>
            <a:ext cx="4248472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</a:t>
            </a:r>
            <a:r>
              <a:rPr lang="fr-FR" sz="1300" dirty="0" smtClean="0"/>
              <a:t>: </a:t>
            </a:r>
            <a:r>
              <a:rPr lang="fr-FR" sz="1300" dirty="0" smtClean="0"/>
              <a:t>trouver l’aire de figures selon des unités différentes</a:t>
            </a:r>
            <a:endParaRPr lang="fr-FR" sz="1300" dirty="0"/>
          </a:p>
        </p:txBody>
      </p:sp>
      <p:sp>
        <p:nvSpPr>
          <p:cNvPr id="46" name="ZoneTexte 45"/>
          <p:cNvSpPr txBox="1"/>
          <p:nvPr/>
        </p:nvSpPr>
        <p:spPr>
          <a:xfrm>
            <a:off x="4947685" y="449483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</a:t>
            </a:r>
            <a:r>
              <a:rPr lang="fr-FR" sz="1200" dirty="0" smtClean="0"/>
              <a:t>4</a:t>
            </a:r>
            <a:endParaRPr lang="fr-FR" sz="1200" dirty="0" smtClean="0"/>
          </a:p>
        </p:txBody>
      </p:sp>
      <p:sp>
        <p:nvSpPr>
          <p:cNvPr id="47" name="Ellipse 46"/>
          <p:cNvSpPr/>
          <p:nvPr/>
        </p:nvSpPr>
        <p:spPr>
          <a:xfrm>
            <a:off x="5868491" y="4452845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50"/>
          <p:cNvSpPr txBox="1"/>
          <p:nvPr/>
        </p:nvSpPr>
        <p:spPr>
          <a:xfrm>
            <a:off x="334913" y="5204543"/>
            <a:ext cx="60846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Donne l’aire de chaque figure selon l’unité d’aire proposée</a:t>
            </a:r>
            <a:endParaRPr lang="fr-FR" sz="1200" dirty="0"/>
          </a:p>
        </p:txBody>
      </p:sp>
      <p:cxnSp>
        <p:nvCxnSpPr>
          <p:cNvPr id="53" name="Connecteur droit 52"/>
          <p:cNvCxnSpPr/>
          <p:nvPr/>
        </p:nvCxnSpPr>
        <p:spPr>
          <a:xfrm flipV="1">
            <a:off x="3573016" y="6969224"/>
            <a:ext cx="0" cy="21602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 flipV="1">
            <a:off x="3573016" y="6969224"/>
            <a:ext cx="0" cy="21602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3573016" y="7185248"/>
            <a:ext cx="43204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>
            <a:off x="4005064" y="7185248"/>
            <a:ext cx="0" cy="21602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16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</TotalTime>
  <Words>86</Words>
  <Application>Microsoft Office PowerPoint</Application>
  <PresentationFormat>Format A4 (210 x 297 mm)</PresentationFormat>
  <Paragraphs>34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Sandrine</dc:creator>
  <cp:lastModifiedBy>Magali</cp:lastModifiedBy>
  <cp:revision>276</cp:revision>
  <cp:lastPrinted>2014-04-28T08:24:17Z</cp:lastPrinted>
  <dcterms:created xsi:type="dcterms:W3CDTF">2011-03-18T16:06:50Z</dcterms:created>
  <dcterms:modified xsi:type="dcterms:W3CDTF">2014-04-28T08:26:58Z</dcterms:modified>
</cp:coreProperties>
</file>