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67" r:id="rId5"/>
    <p:sldId id="273" r:id="rId6"/>
    <p:sldId id="268" r:id="rId7"/>
    <p:sldId id="269" r:id="rId8"/>
    <p:sldId id="270" r:id="rId9"/>
    <p:sldId id="271" r:id="rId10"/>
    <p:sldId id="266" r:id="rId11"/>
    <p:sldId id="259" r:id="rId12"/>
    <p:sldId id="257" r:id="rId13"/>
    <p:sldId id="258" r:id="rId14"/>
    <p:sldId id="260" r:id="rId15"/>
    <p:sldId id="262" r:id="rId16"/>
    <p:sldId id="261" r:id="rId17"/>
    <p:sldId id="264" r:id="rId18"/>
    <p:sldId id="263" r:id="rId19"/>
    <p:sldId id="26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66FF"/>
    <a:srgbClr val="FF9933"/>
    <a:srgbClr val="003366"/>
    <a:srgbClr val="FF66FF"/>
    <a:srgbClr val="00CC66"/>
    <a:srgbClr val="FF6600"/>
    <a:srgbClr val="CC0000"/>
    <a:srgbClr val="996633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E10A-2BB6-4E04-B3B5-4F98B6789C2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264A-7B0B-4322-BAAB-0C1857D98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Jeu – 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071546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u="sng" dirty="0" smtClean="0">
                <a:latin typeface="Short Stack" pitchFamily="2" charset="0"/>
                <a:ea typeface="Chewy" pitchFamily="2" charset="0"/>
              </a:rPr>
              <a:t>Compétences mises en œuvre (programmes 2015)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</a:rPr>
              <a:t>- Construire les premiers outils pour structurer sa pensée</a:t>
            </a:r>
          </a:p>
          <a:p>
            <a:pPr>
              <a:lnSpc>
                <a:spcPct val="150000"/>
              </a:lnSpc>
              <a:buFont typeface="Wingdings"/>
              <a:buChar char="Ü"/>
            </a:pP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 Dire la suite des nombres jusqu’à 30 (travail jusqu’à 20 dans le jeu)</a:t>
            </a:r>
          </a:p>
          <a:p>
            <a:pPr>
              <a:lnSpc>
                <a:spcPct val="150000"/>
              </a:lnSpc>
              <a:buFont typeface="Wingdings"/>
              <a:buChar char="Ü"/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 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Lire les nombres écrits en chiffres jusqu’à 5 / 10 / 15 / 20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fr-FR" sz="1400" u="sng" dirty="0" smtClean="0">
                <a:latin typeface="Short Stack" pitchFamily="2" charset="0"/>
                <a:ea typeface="Chewy" pitchFamily="2" charset="0"/>
              </a:rPr>
              <a:t>But du jeu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</a:rPr>
              <a:t>- Compléter sa planche avec les chiffres manquants</a:t>
            </a:r>
          </a:p>
          <a:p>
            <a:pPr>
              <a:lnSpc>
                <a:spcPct val="150000"/>
              </a:lnSpc>
              <a:buFont typeface="Wingdings"/>
              <a:buChar char="µ"/>
            </a:pP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 De 1 à 5 : PS – MS</a:t>
            </a:r>
          </a:p>
          <a:p>
            <a:pPr>
              <a:lnSpc>
                <a:spcPct val="150000"/>
              </a:lnSpc>
              <a:buFont typeface="Wingdings"/>
              <a:buChar char="µ"/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 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De 5 à 9 : MS</a:t>
            </a:r>
          </a:p>
          <a:p>
            <a:pPr>
              <a:lnSpc>
                <a:spcPct val="150000"/>
              </a:lnSpc>
              <a:buFont typeface="Wingdings"/>
              <a:buChar char="µ"/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 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De 6 à 10 : MS – GS</a:t>
            </a:r>
          </a:p>
          <a:p>
            <a:pPr>
              <a:lnSpc>
                <a:spcPct val="150000"/>
              </a:lnSpc>
              <a:buFont typeface="Wingdings"/>
              <a:buChar char="µ"/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 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De 10 à 15 et de 15 à 20 : GS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fr-FR" sz="1400" u="sng" dirty="0" smtClean="0">
                <a:latin typeface="Short Stack" pitchFamily="2" charset="0"/>
                <a:ea typeface="Chewy" pitchFamily="2" charset="0"/>
                <a:sym typeface="Wingdings"/>
              </a:rPr>
              <a:t>Matériel disponible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- Les modèles des chiffres (version colorée + version grise)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- Les planches (version colorée + version grise)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- Les pions à découper pour pouvoir jouer (version colorée + version grise)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CC00"/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rgbClr val="00CC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3399"/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rgbClr val="FF33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accent5"/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accent5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rgbClr val="FF0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CC00"/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rgbClr val="00CC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3399"/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rgbClr val="FF33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C000"/>
                </a:solidFill>
                <a:latin typeface="Sketch Nice" pitchFamily="66" charset="0"/>
                <a:ea typeface="Chewy" pitchFamily="2" charset="0"/>
              </a:rPr>
              <a:t>4</a:t>
            </a:r>
            <a:endParaRPr lang="fr-FR" sz="9600" dirty="0">
              <a:solidFill>
                <a:srgbClr val="FFC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rgbClr val="FF0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accent5"/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accent5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4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rgbClr val="FF0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9900CC"/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rgbClr val="9900CC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FF99"/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rgbClr val="00FF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FF00"/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rgbClr val="FFFF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rgbClr val="FF0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9900CC"/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rgbClr val="9900CC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5050"/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rgbClr val="FF505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FF00"/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rgbClr val="FFFF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FF99"/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rgbClr val="00FF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?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00CC"/>
                </a:solidFill>
                <a:latin typeface="AR DELANEY" pitchFamily="2" charset="0"/>
                <a:ea typeface="Chewy" pitchFamily="2" charset="0"/>
              </a:rPr>
              <a:t>6</a:t>
            </a:r>
            <a:endParaRPr lang="fr-FR" sz="9000" dirty="0">
              <a:solidFill>
                <a:srgbClr val="9900CC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5050"/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rgbClr val="FF505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CC00"/>
                </a:solidFill>
                <a:latin typeface="AR DELANEY" pitchFamily="2" charset="0"/>
                <a:ea typeface="Chewy" pitchFamily="2" charset="0"/>
              </a:rPr>
              <a:t>10</a:t>
            </a:r>
            <a:endParaRPr lang="fr-FR" sz="9000" dirty="0">
              <a:solidFill>
                <a:srgbClr val="99CC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FF99"/>
                </a:solidFill>
                <a:latin typeface="AR DELANEY" pitchFamily="2" charset="0"/>
                <a:ea typeface="Chewy" pitchFamily="2" charset="0"/>
              </a:rPr>
              <a:t>7</a:t>
            </a:r>
            <a:endParaRPr lang="fr-FR" sz="9000" dirty="0">
              <a:solidFill>
                <a:srgbClr val="00FF99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FF00"/>
                </a:solidFill>
                <a:latin typeface="AR DELANEY" pitchFamily="2" charset="0"/>
                <a:ea typeface="Chewy" pitchFamily="2" charset="0"/>
              </a:rPr>
              <a:t>9</a:t>
            </a:r>
            <a:endParaRPr lang="fr-FR" sz="9000" dirty="0">
              <a:solidFill>
                <a:srgbClr val="FFFF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5050"/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rgbClr val="FF505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6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10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7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9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D60093"/>
                </a:solidFill>
                <a:latin typeface="AR DELANEY" pitchFamily="2" charset="0"/>
                <a:ea typeface="Chewy" pitchFamily="2" charset="0"/>
              </a:rPr>
              <a:t>11</a:t>
            </a:r>
            <a:endParaRPr lang="fr-FR" sz="9000" dirty="0">
              <a:solidFill>
                <a:srgbClr val="D6009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6600"/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rgbClr val="FF66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3366FF"/>
                </a:solidFill>
                <a:latin typeface="AR DELANEY" pitchFamily="2" charset="0"/>
                <a:ea typeface="Chewy" pitchFamily="2" charset="0"/>
              </a:rPr>
              <a:t>15</a:t>
            </a:r>
            <a:endParaRPr lang="fr-FR" sz="9000" dirty="0">
              <a:solidFill>
                <a:srgbClr val="33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6633"/>
                </a:solidFill>
                <a:latin typeface="AR DELANEY" pitchFamily="2" charset="0"/>
                <a:ea typeface="Chewy" pitchFamily="2" charset="0"/>
              </a:rPr>
              <a:t>12</a:t>
            </a:r>
            <a:endParaRPr lang="fr-FR" sz="9000" dirty="0">
              <a:solidFill>
                <a:srgbClr val="99663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CC0000"/>
                </a:solidFill>
                <a:latin typeface="AR DELANEY" pitchFamily="2" charset="0"/>
                <a:ea typeface="Chewy" pitchFamily="2" charset="0"/>
              </a:rPr>
              <a:t>14</a:t>
            </a:r>
            <a:endParaRPr lang="fr-FR" sz="9000" dirty="0">
              <a:solidFill>
                <a:srgbClr val="CC00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6600"/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rgbClr val="FF66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11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15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12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14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00CC66"/>
                </a:solidFill>
                <a:latin typeface="AR DELANEY" pitchFamily="2" charset="0"/>
                <a:ea typeface="Chewy" pitchFamily="2" charset="0"/>
              </a:rPr>
              <a:t>16</a:t>
            </a:r>
            <a:endParaRPr lang="fr-FR" sz="7700" dirty="0">
              <a:solidFill>
                <a:srgbClr val="00CC66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9966FF"/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7700" dirty="0">
              <a:solidFill>
                <a:srgbClr val="99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FF66FF"/>
                </a:solidFill>
                <a:latin typeface="AR DELANEY" pitchFamily="2" charset="0"/>
                <a:ea typeface="Chewy" pitchFamily="2" charset="0"/>
              </a:rPr>
              <a:t>20</a:t>
            </a:r>
            <a:endParaRPr lang="fr-FR" sz="7700" dirty="0">
              <a:solidFill>
                <a:srgbClr val="FF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003366"/>
                </a:solidFill>
                <a:latin typeface="AR DELANEY" pitchFamily="2" charset="0"/>
                <a:ea typeface="Chewy" pitchFamily="2" charset="0"/>
              </a:rPr>
              <a:t>17</a:t>
            </a:r>
            <a:endParaRPr lang="fr-FR" sz="7700" dirty="0">
              <a:solidFill>
                <a:srgbClr val="003366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FF9933"/>
                </a:solidFill>
                <a:latin typeface="AR DELANEY" pitchFamily="2" charset="0"/>
                <a:ea typeface="Chewy" pitchFamily="2" charset="0"/>
              </a:rPr>
              <a:t>19</a:t>
            </a:r>
            <a:endParaRPr lang="fr-FR" sz="7700" dirty="0">
              <a:solidFill>
                <a:srgbClr val="FF993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66FF"/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9000" dirty="0">
              <a:solidFill>
                <a:srgbClr val="99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Le chiffre manquant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16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20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17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19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?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modèle – Les chiffres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CC00"/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rgbClr val="00CC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3399"/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rgbClr val="FF33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accent5"/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accent5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C000"/>
                </a:solidFill>
                <a:latin typeface="Sketch Nice" pitchFamily="66" charset="0"/>
                <a:ea typeface="Chewy" pitchFamily="2" charset="0"/>
              </a:rPr>
              <a:t>4</a:t>
            </a:r>
            <a:endParaRPr lang="fr-FR" sz="9600" dirty="0">
              <a:solidFill>
                <a:srgbClr val="FFC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rgbClr val="FF0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9900CC"/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rgbClr val="9900CC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FF99"/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rgbClr val="00FF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5050"/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rgbClr val="FF505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FF00"/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rgbClr val="FFFF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CC00"/>
                </a:solidFill>
                <a:latin typeface="Sketch Nice" pitchFamily="66" charset="0"/>
                <a:ea typeface="Chewy" pitchFamily="2" charset="0"/>
              </a:rPr>
              <a:t>10</a:t>
            </a:r>
            <a:endParaRPr lang="fr-FR" sz="9000" dirty="0">
              <a:solidFill>
                <a:srgbClr val="99CC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9900CC"/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rgbClr val="9900CC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FF00"/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rgbClr val="FFFF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FF99"/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rgbClr val="00FF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5050"/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rgbClr val="FF5050"/>
              </a:solidFill>
              <a:latin typeface="Sketch Nice" pitchFamily="66" charset="0"/>
              <a:ea typeface="Chewy" pitchFamily="2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4786322"/>
            <a:ext cx="9144000" cy="158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modèle – Les chiffres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4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5</a:t>
            </a: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10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4786322"/>
            <a:ext cx="9144000" cy="158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modèle – Les chiffres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00CC"/>
                </a:solidFill>
                <a:latin typeface="AR DELANEY" pitchFamily="2" charset="0"/>
                <a:ea typeface="Chewy" pitchFamily="2" charset="0"/>
              </a:rPr>
              <a:t>6</a:t>
            </a:r>
            <a:endParaRPr lang="fr-FR" sz="9000" dirty="0">
              <a:solidFill>
                <a:srgbClr val="9900CC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FF99"/>
                </a:solidFill>
                <a:latin typeface="AR DELANEY" pitchFamily="2" charset="0"/>
                <a:ea typeface="Chewy" pitchFamily="2" charset="0"/>
              </a:rPr>
              <a:t>7</a:t>
            </a:r>
            <a:endParaRPr lang="fr-FR" sz="9000" dirty="0">
              <a:solidFill>
                <a:srgbClr val="00FF99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5050"/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rgbClr val="FF505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FF00"/>
                </a:solidFill>
                <a:latin typeface="AR DELANEY" pitchFamily="2" charset="0"/>
                <a:ea typeface="Chewy" pitchFamily="2" charset="0"/>
              </a:rPr>
              <a:t>9</a:t>
            </a:r>
            <a:endParaRPr lang="fr-FR" sz="9000" dirty="0">
              <a:solidFill>
                <a:srgbClr val="FFFF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CC00"/>
                </a:solidFill>
                <a:latin typeface="AR DELANEY" pitchFamily="2" charset="0"/>
                <a:ea typeface="Chewy" pitchFamily="2" charset="0"/>
              </a:rPr>
              <a:t>10</a:t>
            </a:r>
            <a:endParaRPr lang="fr-FR" sz="9000" dirty="0">
              <a:solidFill>
                <a:srgbClr val="99CC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D60093"/>
                </a:solidFill>
                <a:latin typeface="AR DELANEY" pitchFamily="2" charset="0"/>
                <a:ea typeface="Chewy" pitchFamily="2" charset="0"/>
              </a:rPr>
              <a:t>11</a:t>
            </a:r>
            <a:endParaRPr lang="fr-FR" sz="9000" dirty="0">
              <a:solidFill>
                <a:srgbClr val="D6009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CC66"/>
                </a:solidFill>
                <a:latin typeface="AR DELANEY" pitchFamily="2" charset="0"/>
                <a:ea typeface="Chewy" pitchFamily="2" charset="0"/>
              </a:rPr>
              <a:t>16</a:t>
            </a: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6633"/>
                </a:solidFill>
                <a:latin typeface="AR DELANEY" pitchFamily="2" charset="0"/>
                <a:ea typeface="Chewy" pitchFamily="2" charset="0"/>
              </a:rPr>
              <a:t>12</a:t>
            </a:r>
            <a:endParaRPr lang="fr-FR" sz="9000" dirty="0">
              <a:solidFill>
                <a:srgbClr val="99663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6600"/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rgbClr val="FF66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CC0000"/>
                </a:solidFill>
                <a:latin typeface="AR DELANEY" pitchFamily="2" charset="0"/>
                <a:ea typeface="Chewy" pitchFamily="2" charset="0"/>
              </a:rPr>
              <a:t>14</a:t>
            </a:r>
            <a:endParaRPr lang="fr-FR" sz="9000" dirty="0">
              <a:solidFill>
                <a:srgbClr val="CC00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3366FF"/>
                </a:solidFill>
                <a:latin typeface="AR DELANEY" pitchFamily="2" charset="0"/>
                <a:ea typeface="Chewy" pitchFamily="2" charset="0"/>
              </a:rPr>
              <a:t>15</a:t>
            </a:r>
            <a:endParaRPr lang="fr-FR" sz="9000" dirty="0">
              <a:solidFill>
                <a:srgbClr val="33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3366"/>
                </a:solidFill>
                <a:latin typeface="AR DELANEY" pitchFamily="2" charset="0"/>
                <a:ea typeface="Chewy" pitchFamily="2" charset="0"/>
              </a:rPr>
              <a:t>17</a:t>
            </a:r>
            <a:endParaRPr lang="fr-FR" sz="9000" dirty="0">
              <a:solidFill>
                <a:srgbClr val="003366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FF66FF"/>
                </a:solidFill>
                <a:latin typeface="AR DELANEY" pitchFamily="2" charset="0"/>
                <a:ea typeface="Chewy" pitchFamily="2" charset="0"/>
              </a:rPr>
              <a:t>20</a:t>
            </a:r>
            <a:endParaRPr lang="fr-FR" sz="7700" dirty="0">
              <a:solidFill>
                <a:srgbClr val="FF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66FF"/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9000" dirty="0">
              <a:solidFill>
                <a:srgbClr val="FF505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9933"/>
                </a:solidFill>
                <a:latin typeface="AR DELANEY" pitchFamily="2" charset="0"/>
                <a:ea typeface="Chewy" pitchFamily="2" charset="0"/>
              </a:rPr>
              <a:t>19</a:t>
            </a:r>
            <a:endParaRPr lang="fr-FR" sz="9000" dirty="0">
              <a:solidFill>
                <a:srgbClr val="FF993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modèle – Les chiffres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6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7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9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10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11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16</a:t>
            </a: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12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14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15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17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20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19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imprimer et à découper (x3)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CC00"/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rgbClr val="00CC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3399"/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rgbClr val="FF33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accent5"/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accent5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C000"/>
                </a:solidFill>
                <a:latin typeface="Sketch Nice" pitchFamily="66" charset="0"/>
                <a:ea typeface="Chewy" pitchFamily="2" charset="0"/>
              </a:rPr>
              <a:t>4</a:t>
            </a:r>
            <a:endParaRPr lang="fr-FR" sz="9600" dirty="0">
              <a:solidFill>
                <a:srgbClr val="FFC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rgbClr val="FF00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9900CC"/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rgbClr val="9900CC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FF99"/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rgbClr val="00FF99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5050"/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rgbClr val="FF505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FF00"/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rgbClr val="FFFF00"/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imprimer et à découper (x3)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1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2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3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4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5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6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7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8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ketch Nice" pitchFamily="66" charset="0"/>
                <a:ea typeface="Chewy" pitchFamily="2" charset="0"/>
              </a:rPr>
              <a:t>9</a:t>
            </a:r>
            <a:endParaRPr lang="fr-FR" sz="9600" dirty="0">
              <a:solidFill>
                <a:schemeClr val="tx1">
                  <a:lumMod val="50000"/>
                  <a:lumOff val="50000"/>
                </a:schemeClr>
              </a:solidFill>
              <a:latin typeface="Sketch Nice" pitchFamily="66" charset="0"/>
              <a:ea typeface="Chewy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imprimer et à découper (x3)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00CC"/>
                </a:solidFill>
                <a:latin typeface="AR DELANEY" pitchFamily="2" charset="0"/>
                <a:ea typeface="Chewy" pitchFamily="2" charset="0"/>
              </a:rPr>
              <a:t>6</a:t>
            </a:r>
            <a:endParaRPr lang="fr-FR" sz="9000" dirty="0">
              <a:solidFill>
                <a:srgbClr val="9900CC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FF99"/>
                </a:solidFill>
                <a:latin typeface="AR DELANEY" pitchFamily="2" charset="0"/>
                <a:ea typeface="Chewy" pitchFamily="2" charset="0"/>
              </a:rPr>
              <a:t>7</a:t>
            </a:r>
            <a:endParaRPr lang="fr-FR" sz="9000" dirty="0">
              <a:solidFill>
                <a:srgbClr val="00FF99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5050"/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rgbClr val="FF505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FF00"/>
                </a:solidFill>
                <a:latin typeface="AR DELANEY" pitchFamily="2" charset="0"/>
                <a:ea typeface="Chewy" pitchFamily="2" charset="0"/>
              </a:rPr>
              <a:t>9</a:t>
            </a:r>
            <a:endParaRPr lang="fr-FR" sz="9000" dirty="0">
              <a:solidFill>
                <a:srgbClr val="FFFF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CC00"/>
                </a:solidFill>
                <a:latin typeface="AR DELANEY" pitchFamily="2" charset="0"/>
                <a:ea typeface="Chewy" pitchFamily="2" charset="0"/>
              </a:rPr>
              <a:t>10</a:t>
            </a:r>
            <a:endParaRPr lang="fr-FR" sz="9000" dirty="0">
              <a:solidFill>
                <a:srgbClr val="99CC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D60093"/>
                </a:solidFill>
                <a:latin typeface="AR DELANEY" pitchFamily="2" charset="0"/>
                <a:ea typeface="Chewy" pitchFamily="2" charset="0"/>
              </a:rPr>
              <a:t>11</a:t>
            </a:r>
            <a:endParaRPr lang="fr-FR" sz="9000" dirty="0">
              <a:solidFill>
                <a:srgbClr val="D6009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CC66"/>
                </a:solidFill>
                <a:latin typeface="AR DELANEY" pitchFamily="2" charset="0"/>
                <a:ea typeface="Chewy" pitchFamily="2" charset="0"/>
              </a:rPr>
              <a:t>16</a:t>
            </a: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6633"/>
                </a:solidFill>
                <a:latin typeface="AR DELANEY" pitchFamily="2" charset="0"/>
                <a:ea typeface="Chewy" pitchFamily="2" charset="0"/>
              </a:rPr>
              <a:t>12</a:t>
            </a:r>
            <a:endParaRPr lang="fr-FR" sz="9000" dirty="0">
              <a:solidFill>
                <a:srgbClr val="99663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6600"/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rgbClr val="FF66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CC0000"/>
                </a:solidFill>
                <a:latin typeface="AR DELANEY" pitchFamily="2" charset="0"/>
                <a:ea typeface="Chewy" pitchFamily="2" charset="0"/>
              </a:rPr>
              <a:t>14</a:t>
            </a:r>
            <a:endParaRPr lang="fr-FR" sz="9000" dirty="0">
              <a:solidFill>
                <a:srgbClr val="CC000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3366FF"/>
                </a:solidFill>
                <a:latin typeface="AR DELANEY" pitchFamily="2" charset="0"/>
                <a:ea typeface="Chewy" pitchFamily="2" charset="0"/>
              </a:rPr>
              <a:t>15</a:t>
            </a:r>
            <a:endParaRPr lang="fr-FR" sz="9000" dirty="0">
              <a:solidFill>
                <a:srgbClr val="33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003366"/>
                </a:solidFill>
                <a:latin typeface="AR DELANEY" pitchFamily="2" charset="0"/>
                <a:ea typeface="Chewy" pitchFamily="2" charset="0"/>
              </a:rPr>
              <a:t>17</a:t>
            </a:r>
            <a:endParaRPr lang="fr-FR" sz="9000" dirty="0">
              <a:solidFill>
                <a:srgbClr val="003366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rgbClr val="FF66FF"/>
                </a:solidFill>
                <a:latin typeface="AR DELANEY" pitchFamily="2" charset="0"/>
                <a:ea typeface="Chewy" pitchFamily="2" charset="0"/>
              </a:rPr>
              <a:t>20</a:t>
            </a:r>
            <a:endParaRPr lang="fr-FR" sz="7700" dirty="0">
              <a:solidFill>
                <a:srgbClr val="FF66FF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9966FF"/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9000" dirty="0">
              <a:solidFill>
                <a:srgbClr val="FF5050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rgbClr val="FF9933"/>
                </a:solidFill>
                <a:latin typeface="AR DELANEY" pitchFamily="2" charset="0"/>
                <a:ea typeface="Chewy" pitchFamily="2" charset="0"/>
              </a:rPr>
              <a:t>19</a:t>
            </a:r>
            <a:endParaRPr lang="fr-FR" sz="9000" dirty="0">
              <a:solidFill>
                <a:srgbClr val="FF9933"/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imprimer et à découper (x3)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428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6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7" name="Organigramme : Alternative 6"/>
          <p:cNvSpPr/>
          <p:nvPr/>
        </p:nvSpPr>
        <p:spPr>
          <a:xfrm>
            <a:off x="19287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7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8" name="Organigramme : Alternative 7"/>
          <p:cNvSpPr/>
          <p:nvPr/>
        </p:nvSpPr>
        <p:spPr>
          <a:xfrm>
            <a:off x="37147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550069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9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0" name="Organigramme : Alternative 9"/>
          <p:cNvSpPr/>
          <p:nvPr/>
        </p:nvSpPr>
        <p:spPr>
          <a:xfrm>
            <a:off x="7286644" y="1071546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10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428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11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1428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16</a:t>
            </a:r>
          </a:p>
        </p:txBody>
      </p:sp>
      <p:sp>
        <p:nvSpPr>
          <p:cNvPr id="13" name="Organigramme : Alternative 12"/>
          <p:cNvSpPr/>
          <p:nvPr/>
        </p:nvSpPr>
        <p:spPr>
          <a:xfrm>
            <a:off x="19287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12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7147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13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550069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14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7286644" y="3000372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15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19287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17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72866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20</a:t>
            </a:r>
            <a:endParaRPr lang="fr-FR" sz="77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71474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18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0" name="Organigramme : Alternative 19"/>
          <p:cNvSpPr/>
          <p:nvPr/>
        </p:nvSpPr>
        <p:spPr>
          <a:xfrm>
            <a:off x="5500694" y="4929198"/>
            <a:ext cx="1643074" cy="15716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DELANEY" pitchFamily="2" charset="0"/>
                <a:ea typeface="Chewy" pitchFamily="2" charset="0"/>
              </a:rPr>
              <a:t>19</a:t>
            </a:r>
            <a:endParaRPr lang="fr-FR" sz="9000" dirty="0">
              <a:solidFill>
                <a:schemeClr val="tx1">
                  <a:lumMod val="50000"/>
                  <a:lumOff val="50000"/>
                </a:schemeClr>
              </a:solidFill>
              <a:latin typeface="AR DELANEY" pitchFamily="2" charset="0"/>
              <a:ea typeface="Chew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377</Words>
  <Application>Microsoft Office PowerPoint</Application>
  <PresentationFormat>Affichage à l'écran (4:3)</PresentationFormat>
  <Paragraphs>312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Ophélie</dc:creator>
  <cp:lastModifiedBy>Ophélie</cp:lastModifiedBy>
  <cp:revision>10</cp:revision>
  <dcterms:created xsi:type="dcterms:W3CDTF">2015-12-26T13:25:58Z</dcterms:created>
  <dcterms:modified xsi:type="dcterms:W3CDTF">2015-12-27T10:34:22Z</dcterms:modified>
</cp:coreProperties>
</file>