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93" r:id="rId5"/>
    <p:sldId id="264" r:id="rId6"/>
    <p:sldId id="265" r:id="rId7"/>
    <p:sldId id="266" r:id="rId8"/>
    <p:sldId id="267" r:id="rId9"/>
    <p:sldId id="268" r:id="rId10"/>
    <p:sldId id="258" r:id="rId11"/>
    <p:sldId id="260" r:id="rId12"/>
    <p:sldId id="271" r:id="rId13"/>
    <p:sldId id="274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72" r:id="rId22"/>
    <p:sldId id="292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911" autoAdjust="0"/>
    <p:restoredTop sz="94660"/>
  </p:normalViewPr>
  <p:slideViewPr>
    <p:cSldViewPr snapToGrid="0">
      <p:cViewPr>
        <p:scale>
          <a:sx n="50" d="100"/>
          <a:sy n="50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B50CF-AE98-4637-A064-D2B054BAF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C1FB7E-4101-4A4C-AA20-A7B128F09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71A89-DD0C-419C-802E-67AFD06C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83960F-F2D1-4E10-8A86-FC88216E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11AB61-C978-46BA-AC7C-91CB8351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4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BF17B1-58D7-4D7D-9031-F1999C5C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6FCB4-E9B2-4020-857C-8B5003450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6BEC-A72C-43D5-99B1-4F583ECD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2CA91-EEEC-4011-8C70-854EAFB7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E01F3-9318-4B72-BD6F-9F823CF0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77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792FB5-610B-469D-9701-2E33F5F25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5B597B-224B-432B-809B-F1D04AFD2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8E3460-B742-470E-B0CB-B961F741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5266A4-A008-4D58-A4B2-45EEDDDD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98513-C636-49C2-B497-83BE01D5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8F651-3B42-43F4-BB03-5EC56E6B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4CD2E1-1608-4E30-B995-A419D07FA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89338-DFAB-4873-B873-DB6F2A53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889A2-B428-478F-A03B-79365436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C08AF-F7A7-4D24-84B7-880C0601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89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EB9014-55D5-4192-BBA9-A9C8F554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66F310-A4DA-422F-B272-18076DC17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7B3A54-9699-4ECA-95CA-68580357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0C73FF-481C-40A6-AA72-F283735C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6292D7-BAED-4B82-AFF8-3872226D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6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3F68B-AA64-4085-8B05-E52D34F3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3A6294-0A8D-4E87-8C01-62D9E4E77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761AAE-34BB-4F0B-B874-BF0147951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DF6596-30A5-4E98-BA6D-00B50E92B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AD0D1C-8FC5-40CF-9DAD-A9E79C56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C46AAC-C0DE-42FC-9FF5-65DB24A1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97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BC5B4-2460-4173-A1E9-D2AF5A75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3D2BCD-8DD0-4074-92AE-E4C57905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EE9B7A-A2C6-4E83-95BD-004DB1827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8F5DAC-9B39-4446-8F3C-485099207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90DAF1E-0BF9-40C1-80CB-9B1BA6112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95E1A6-1953-4BE7-964F-606D9D1A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F3B28B-6FE0-427D-A318-ADE977A3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6D3C33-C9C6-4C02-8933-F077E287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4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0069C-E62B-47FE-8188-6955ED841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C10C9A-7101-44C4-ADEF-B45E1F12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295425-291B-4AFC-BC95-A6B85A4C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CCBF3D-606D-4300-A252-5646DD2E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62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BC09E1-6D21-4691-8D4A-D4A901B37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2ED48-7DA6-4B8D-A8B4-95AEF10A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774EFF-BF0D-4664-8D5C-59D30076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8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25061-9355-41BF-B914-45AC1B6A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32ADC-994D-4617-B256-49D22943A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81EB40-5BF7-474F-AF8F-465490D28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D96F9B-BB02-4E06-949C-FF56096C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81DE8-A816-49BD-91EB-A74F2F4F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22284-9A2A-4D65-94FD-8677D877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9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10C8E4-AA45-4DE7-A79F-73590178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C9955E-3CDE-47A9-A896-AAA9438A7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A01852-748D-4B0B-9A6B-7E8B6C1F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4E3DC8-8178-450F-A13A-BDA1EC9EF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FACCA5-2859-4272-A0C8-1EDA25E5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DBFD5E-6420-4D88-9CD1-2BDF6D06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78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890B2C-AEA5-43A6-9470-A8604519C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E77ABB-BFB1-4124-AECD-268A99A5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65858-115A-48A1-AB43-6B86BDF45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56AB8-0333-43CC-8361-085FD6901EFC}" type="datetimeFigureOut">
              <a:rPr lang="fr-FR" smtClean="0"/>
              <a:t>14/07/2020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83A2F4-A642-4F65-966B-351CD4031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B79880-BDE4-4D6A-87E1-5F2A368DC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71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FA782F-D125-4D6E-81D6-B73D2C2C5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136" y="1648691"/>
            <a:ext cx="7005727" cy="3560618"/>
          </a:xfrm>
        </p:spPr>
        <p:txBody>
          <a:bodyPr>
            <a:noAutofit/>
          </a:bodyPr>
          <a:lstStyle/>
          <a:p>
            <a:pPr algn="ctr"/>
            <a:r>
              <a:rPr lang="fr-FR" sz="9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  <a:t>Ajouter </a:t>
            </a:r>
            <a:br>
              <a:rPr lang="fr-FR" sz="9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</a:br>
            <a:r>
              <a:rPr lang="fr-FR" sz="9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  <a:t>des dizaines entières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E329D2-53CD-4C07-9775-521D2874D293}"/>
              </a:ext>
            </a:extLst>
          </p:cNvPr>
          <p:cNvSpPr/>
          <p:nvPr/>
        </p:nvSpPr>
        <p:spPr>
          <a:xfrm>
            <a:off x="1385455" y="609600"/>
            <a:ext cx="9892146" cy="556952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accent4">
                    <a:lumMod val="75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73333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60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7691579-5E22-4409-9B59-E445F9B6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7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D7AA48C-9130-4682-BD0E-ABD5507958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6497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7200C15-CAFE-4B32-BB66-6FD441E16B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4600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FE4A7784-7530-431C-94CC-EB1D818DC9DB}"/>
              </a:ext>
            </a:extLst>
          </p:cNvPr>
          <p:cNvSpPr txBox="1"/>
          <p:nvPr/>
        </p:nvSpPr>
        <p:spPr>
          <a:xfrm>
            <a:off x="731428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C8D9F5-EEE5-4360-9583-C9952DD552B0}"/>
              </a:ext>
            </a:extLst>
          </p:cNvPr>
          <p:cNvSpPr txBox="1"/>
          <p:nvPr/>
        </p:nvSpPr>
        <p:spPr>
          <a:xfrm>
            <a:off x="783189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508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17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4655E0-AFF2-417E-A2DE-2EF2B514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EC03CC6-2D4E-4490-9990-E3FA1D8A3C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983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E2C39E-BBBD-4C26-8448-1E754D6028B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793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F10074-1012-472C-9989-87BEBF9A0996}"/>
              </a:ext>
            </a:extLst>
          </p:cNvPr>
          <p:cNvSpPr txBox="1"/>
          <p:nvPr/>
        </p:nvSpPr>
        <p:spPr>
          <a:xfrm>
            <a:off x="74476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0DA44-C6B6-4E1C-A83B-781FD0E1BC05}"/>
              </a:ext>
            </a:extLst>
          </p:cNvPr>
          <p:cNvSpPr txBox="1"/>
          <p:nvPr/>
        </p:nvSpPr>
        <p:spPr>
          <a:xfrm>
            <a:off x="79652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6555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D2D9D1D-2B2A-427F-8E93-B503CB96741A}"/>
              </a:ext>
            </a:extLst>
          </p:cNvPr>
          <p:cNvSpPr txBox="1"/>
          <p:nvPr/>
        </p:nvSpPr>
        <p:spPr>
          <a:xfrm>
            <a:off x="3619500" y="1162050"/>
            <a:ext cx="5219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7030A0"/>
                </a:solidFill>
              </a:rPr>
              <a:t>Je montre </a:t>
            </a:r>
          </a:p>
          <a:p>
            <a:pPr algn="ctr"/>
            <a:r>
              <a:rPr lang="fr-FR" sz="5400" dirty="0">
                <a:solidFill>
                  <a:srgbClr val="7030A0"/>
                </a:solidFill>
              </a:rPr>
              <a:t>que j’ai compris</a:t>
            </a:r>
          </a:p>
        </p:txBody>
      </p:sp>
    </p:spTree>
    <p:extLst>
      <p:ext uri="{BB962C8B-B14F-4D97-AF65-F5344CB8AC3E}">
        <p14:creationId xmlns:p14="http://schemas.microsoft.com/office/powerpoint/2010/main" val="3087435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B1E56A0-F447-4D1C-B7E5-4E54505E5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12B0E8E5-947E-44D8-8617-215AF7A7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9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83" y="-58984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846" y="1724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1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5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30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5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861911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4055397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BD5841-4D81-4971-94A1-B6CE9E3C863C}"/>
              </a:ext>
            </a:extLst>
          </p:cNvPr>
          <p:cNvSpPr/>
          <p:nvPr/>
        </p:nvSpPr>
        <p:spPr>
          <a:xfrm>
            <a:off x="4248883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C4C8AD-1DD1-467F-BFAE-581E30BFE47D}"/>
              </a:ext>
            </a:extLst>
          </p:cNvPr>
          <p:cNvSpPr/>
          <p:nvPr/>
        </p:nvSpPr>
        <p:spPr>
          <a:xfrm>
            <a:off x="6384402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AE1AA-BC0B-4147-AD57-EE1F5F303C8E}"/>
              </a:ext>
            </a:extLst>
          </p:cNvPr>
          <p:cNvSpPr/>
          <p:nvPr/>
        </p:nvSpPr>
        <p:spPr>
          <a:xfrm>
            <a:off x="6204169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60033-0E5E-4388-A2C9-EF0C878A8E0F}"/>
              </a:ext>
            </a:extLst>
          </p:cNvPr>
          <p:cNvSpPr/>
          <p:nvPr/>
        </p:nvSpPr>
        <p:spPr>
          <a:xfrm>
            <a:off x="6023936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78E328-B8DA-42F0-806F-1F2AD587CB25}"/>
              </a:ext>
            </a:extLst>
          </p:cNvPr>
          <p:cNvSpPr/>
          <p:nvPr/>
        </p:nvSpPr>
        <p:spPr>
          <a:xfrm>
            <a:off x="5843703" y="89947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0EC9A58-539F-4970-85FC-38A882C576FF}"/>
              </a:ext>
            </a:extLst>
          </p:cNvPr>
          <p:cNvSpPr/>
          <p:nvPr/>
        </p:nvSpPr>
        <p:spPr>
          <a:xfrm rot="5400000">
            <a:off x="4915964" y="300779"/>
            <a:ext cx="510609" cy="2826284"/>
          </a:xfrm>
          <a:custGeom>
            <a:avLst/>
            <a:gdLst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7" fmla="*/ 0 w 658093"/>
              <a:gd name="connsiteY7" fmla="*/ 0 h 2826284"/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13851 w 658094"/>
              <a:gd name="connsiteY3" fmla="*/ 1509888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80216"/>
              <a:gd name="connsiteY0" fmla="*/ 0 h 2826284"/>
              <a:gd name="connsiteX1" fmla="*/ 329047 w 680216"/>
              <a:gd name="connsiteY1" fmla="*/ 54839 h 2826284"/>
              <a:gd name="connsiteX2" fmla="*/ 329047 w 680216"/>
              <a:gd name="connsiteY2" fmla="*/ 1462423 h 2826284"/>
              <a:gd name="connsiteX3" fmla="*/ 680216 w 680216"/>
              <a:gd name="connsiteY3" fmla="*/ 1509888 h 2826284"/>
              <a:gd name="connsiteX4" fmla="*/ 329047 w 680216"/>
              <a:gd name="connsiteY4" fmla="*/ 1572101 h 2826284"/>
              <a:gd name="connsiteX5" fmla="*/ 329047 w 680216"/>
              <a:gd name="connsiteY5" fmla="*/ 2771445 h 2826284"/>
              <a:gd name="connsiteX6" fmla="*/ 0 w 680216"/>
              <a:gd name="connsiteY6" fmla="*/ 2826284 h 2826284"/>
              <a:gd name="connsiteX7" fmla="*/ 0 w 680216"/>
              <a:gd name="connsiteY7" fmla="*/ 0 h 2826284"/>
              <a:gd name="connsiteX0" fmla="*/ 0 w 680216"/>
              <a:gd name="connsiteY0" fmla="*/ 0 h 2826284"/>
              <a:gd name="connsiteX1" fmla="*/ 255305 w 680216"/>
              <a:gd name="connsiteY1" fmla="*/ 121206 h 2826284"/>
              <a:gd name="connsiteX2" fmla="*/ 329047 w 680216"/>
              <a:gd name="connsiteY2" fmla="*/ 1462423 h 2826284"/>
              <a:gd name="connsiteX3" fmla="*/ 613851 w 680216"/>
              <a:gd name="connsiteY3" fmla="*/ 1509888 h 2826284"/>
              <a:gd name="connsiteX4" fmla="*/ 329047 w 680216"/>
              <a:gd name="connsiteY4" fmla="*/ 1572101 h 2826284"/>
              <a:gd name="connsiteX5" fmla="*/ 270054 w 680216"/>
              <a:gd name="connsiteY5" fmla="*/ 2682955 h 2826284"/>
              <a:gd name="connsiteX6" fmla="*/ 0 w 680216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9047 w 702338"/>
              <a:gd name="connsiteY4" fmla="*/ 1572101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481115 w 702338"/>
              <a:gd name="connsiteY3" fmla="*/ 1495139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1673 w 510609"/>
              <a:gd name="connsiteY4" fmla="*/ 1697463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8 w 510609"/>
              <a:gd name="connsiteY2" fmla="*/ 1373932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0609" h="2826284" stroke="0" extrusionOk="0">
                <a:moveTo>
                  <a:pt x="0" y="0"/>
                </a:moveTo>
                <a:cubicBezTo>
                  <a:pt x="181728" y="0"/>
                  <a:pt x="329047" y="24552"/>
                  <a:pt x="329047" y="54839"/>
                </a:cubicBezTo>
                <a:lnTo>
                  <a:pt x="329047" y="1462423"/>
                </a:lnTo>
                <a:cubicBezTo>
                  <a:pt x="329047" y="1492710"/>
                  <a:pt x="328881" y="1509888"/>
                  <a:pt x="510609" y="1509888"/>
                </a:cubicBezTo>
                <a:cubicBezTo>
                  <a:pt x="328881" y="1509888"/>
                  <a:pt x="329047" y="1541814"/>
                  <a:pt x="329047" y="1572101"/>
                </a:cubicBezTo>
                <a:lnTo>
                  <a:pt x="329047" y="2771445"/>
                </a:lnTo>
                <a:cubicBezTo>
                  <a:pt x="329047" y="2801732"/>
                  <a:pt x="181728" y="2826284"/>
                  <a:pt x="0" y="2826284"/>
                </a:cubicBezTo>
                <a:lnTo>
                  <a:pt x="0" y="0"/>
                </a:lnTo>
                <a:close/>
              </a:path>
              <a:path w="510609" h="2826284" fill="none">
                <a:moveTo>
                  <a:pt x="0" y="0"/>
                </a:moveTo>
                <a:cubicBezTo>
                  <a:pt x="181728" y="0"/>
                  <a:pt x="255305" y="90919"/>
                  <a:pt x="255305" y="121206"/>
                </a:cubicBezTo>
                <a:lnTo>
                  <a:pt x="306928" y="1373932"/>
                </a:lnTo>
                <a:cubicBezTo>
                  <a:pt x="306928" y="1404219"/>
                  <a:pt x="477428" y="1451049"/>
                  <a:pt x="481115" y="1495139"/>
                </a:cubicBezTo>
                <a:cubicBezTo>
                  <a:pt x="484802" y="1539229"/>
                  <a:pt x="329051" y="1608183"/>
                  <a:pt x="329051" y="1638470"/>
                </a:cubicBezTo>
                <a:lnTo>
                  <a:pt x="270054" y="2682955"/>
                </a:lnTo>
                <a:cubicBezTo>
                  <a:pt x="270054" y="2713242"/>
                  <a:pt x="181728" y="2826284"/>
                  <a:pt x="0" y="282628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24ECA87D-C182-4243-8925-9413FD52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98" y="1834974"/>
            <a:ext cx="571243" cy="51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7d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2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67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2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5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191" y="1637248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67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D2D9D1D-2B2A-427F-8E93-B503CB96741A}"/>
              </a:ext>
            </a:extLst>
          </p:cNvPr>
          <p:cNvSpPr txBox="1"/>
          <p:nvPr/>
        </p:nvSpPr>
        <p:spPr>
          <a:xfrm>
            <a:off x="3486149" y="1828800"/>
            <a:ext cx="521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7030A0"/>
                </a:solidFill>
              </a:rPr>
              <a:t>Correction</a:t>
            </a:r>
          </a:p>
        </p:txBody>
      </p:sp>
    </p:spTree>
    <p:extLst>
      <p:ext uri="{BB962C8B-B14F-4D97-AF65-F5344CB8AC3E}">
        <p14:creationId xmlns:p14="http://schemas.microsoft.com/office/powerpoint/2010/main" val="2135054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90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5598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4655E0-AFF2-417E-A2DE-2EF2B514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998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EC03CC6-2D4E-4490-9990-E3FA1D8A3C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66598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E2C39E-BBBD-4C26-8448-1E754D6028B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7623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F10074-1012-472C-9989-87BEBF9A0996}"/>
              </a:ext>
            </a:extLst>
          </p:cNvPr>
          <p:cNvSpPr txBox="1"/>
          <p:nvPr/>
        </p:nvSpPr>
        <p:spPr>
          <a:xfrm>
            <a:off x="7615905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0DA44-C6B6-4E1C-A83B-781FD0E1BC05}"/>
              </a:ext>
            </a:extLst>
          </p:cNvPr>
          <p:cNvSpPr txBox="1"/>
          <p:nvPr/>
        </p:nvSpPr>
        <p:spPr>
          <a:xfrm>
            <a:off x="8133522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2072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B1E56A0-F447-4D1C-B7E5-4E54505E5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12B0E8E5-947E-44D8-8617-215AF7A7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C6CD9AA-2854-4E5A-B583-3E9339ECF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B5D3E56-5983-4382-85C2-4C6DB6E8BE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5CA67C-401D-4D36-89F1-CB117E35CCB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A5AF6F-8ED2-4170-AE5E-4838EF906E83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E9DFBA-449A-4A1B-8634-28123186D0D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1595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846" y="1724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246" y="2778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1846" y="2653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042872" y="2615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589247" y="1724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8103746" y="1724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0551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67C0331-7D24-48AB-8F8D-0B609C87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F9A55D66-356E-46E5-BBD5-6B0C2EFDCE9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D2E9E04-4F01-4673-A4CA-828254626D7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89ED744-0CAE-4157-AFBF-8F7CD937BAB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9F5E94-64AB-408E-BAEF-08C642163BB6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04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330EB0-053F-493E-BD92-3A79302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77416414-795E-45AF-80BE-E54CAB78B1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A938404-75D6-40C5-98FD-841C10EB495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DCE99114-4E8E-456A-A5CD-5255DB57624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E180E-306B-46B5-B0B2-206CDD489B9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166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ECED9B5-3ED5-4EC2-A2FF-E979504EB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625" y="2965314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3584E87-C6FB-469C-8EDA-07319B3DBE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60225" y="2503352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4B31380-4DFC-41AF-9F5A-419504CD3F9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41250" y="2503352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AFAA876-0863-4C0A-A058-ABF784DD643C}"/>
              </a:ext>
            </a:extLst>
          </p:cNvPr>
          <p:cNvSpPr txBox="1"/>
          <p:nvPr/>
        </p:nvSpPr>
        <p:spPr>
          <a:xfrm>
            <a:off x="7409532" y="1390944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321519-9997-43A7-AF5A-04E80F85AFAF}"/>
              </a:ext>
            </a:extLst>
          </p:cNvPr>
          <p:cNvSpPr txBox="1"/>
          <p:nvPr/>
        </p:nvSpPr>
        <p:spPr>
          <a:xfrm>
            <a:off x="7927149" y="1393687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8456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BCCA00-487B-4FAA-8AF8-37250DEB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4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0D28877-1CB0-4B45-B32B-6893A3A7CA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840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33285F4-09C8-43BD-AAF3-D407B19B8C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650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1C9BFE94-5F76-467D-BAD4-DD8A2DC9D188}"/>
              </a:ext>
            </a:extLst>
          </p:cNvPr>
          <p:cNvSpPr txBox="1"/>
          <p:nvPr/>
        </p:nvSpPr>
        <p:spPr>
          <a:xfrm>
            <a:off x="73333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5D8473-C1C0-4C81-A58F-0B4A1E13F00E}"/>
              </a:ext>
            </a:extLst>
          </p:cNvPr>
          <p:cNvSpPr txBox="1"/>
          <p:nvPr/>
        </p:nvSpPr>
        <p:spPr>
          <a:xfrm>
            <a:off x="78509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6742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861911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4055397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AE1AA-BC0B-4147-AD57-EE1F5F303C8E}"/>
              </a:ext>
            </a:extLst>
          </p:cNvPr>
          <p:cNvSpPr/>
          <p:nvPr/>
        </p:nvSpPr>
        <p:spPr>
          <a:xfrm>
            <a:off x="6204169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60033-0E5E-4388-A2C9-EF0C878A8E0F}"/>
              </a:ext>
            </a:extLst>
          </p:cNvPr>
          <p:cNvSpPr/>
          <p:nvPr/>
        </p:nvSpPr>
        <p:spPr>
          <a:xfrm>
            <a:off x="6023936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78E328-B8DA-42F0-806F-1F2AD587CB25}"/>
              </a:ext>
            </a:extLst>
          </p:cNvPr>
          <p:cNvSpPr/>
          <p:nvPr/>
        </p:nvSpPr>
        <p:spPr>
          <a:xfrm>
            <a:off x="5843703" y="89947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0EC9A58-539F-4970-85FC-38A882C576FF}"/>
              </a:ext>
            </a:extLst>
          </p:cNvPr>
          <p:cNvSpPr/>
          <p:nvPr/>
        </p:nvSpPr>
        <p:spPr>
          <a:xfrm rot="5400000">
            <a:off x="4915964" y="300779"/>
            <a:ext cx="510609" cy="2826284"/>
          </a:xfrm>
          <a:custGeom>
            <a:avLst/>
            <a:gdLst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7" fmla="*/ 0 w 658093"/>
              <a:gd name="connsiteY7" fmla="*/ 0 h 2826284"/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13851 w 658094"/>
              <a:gd name="connsiteY3" fmla="*/ 1509888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80216"/>
              <a:gd name="connsiteY0" fmla="*/ 0 h 2826284"/>
              <a:gd name="connsiteX1" fmla="*/ 329047 w 680216"/>
              <a:gd name="connsiteY1" fmla="*/ 54839 h 2826284"/>
              <a:gd name="connsiteX2" fmla="*/ 329047 w 680216"/>
              <a:gd name="connsiteY2" fmla="*/ 1462423 h 2826284"/>
              <a:gd name="connsiteX3" fmla="*/ 680216 w 680216"/>
              <a:gd name="connsiteY3" fmla="*/ 1509888 h 2826284"/>
              <a:gd name="connsiteX4" fmla="*/ 329047 w 680216"/>
              <a:gd name="connsiteY4" fmla="*/ 1572101 h 2826284"/>
              <a:gd name="connsiteX5" fmla="*/ 329047 w 680216"/>
              <a:gd name="connsiteY5" fmla="*/ 2771445 h 2826284"/>
              <a:gd name="connsiteX6" fmla="*/ 0 w 680216"/>
              <a:gd name="connsiteY6" fmla="*/ 2826284 h 2826284"/>
              <a:gd name="connsiteX7" fmla="*/ 0 w 680216"/>
              <a:gd name="connsiteY7" fmla="*/ 0 h 2826284"/>
              <a:gd name="connsiteX0" fmla="*/ 0 w 680216"/>
              <a:gd name="connsiteY0" fmla="*/ 0 h 2826284"/>
              <a:gd name="connsiteX1" fmla="*/ 255305 w 680216"/>
              <a:gd name="connsiteY1" fmla="*/ 121206 h 2826284"/>
              <a:gd name="connsiteX2" fmla="*/ 329047 w 680216"/>
              <a:gd name="connsiteY2" fmla="*/ 1462423 h 2826284"/>
              <a:gd name="connsiteX3" fmla="*/ 613851 w 680216"/>
              <a:gd name="connsiteY3" fmla="*/ 1509888 h 2826284"/>
              <a:gd name="connsiteX4" fmla="*/ 329047 w 680216"/>
              <a:gd name="connsiteY4" fmla="*/ 1572101 h 2826284"/>
              <a:gd name="connsiteX5" fmla="*/ 270054 w 680216"/>
              <a:gd name="connsiteY5" fmla="*/ 2682955 h 2826284"/>
              <a:gd name="connsiteX6" fmla="*/ 0 w 680216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9047 w 702338"/>
              <a:gd name="connsiteY4" fmla="*/ 1572101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481115 w 702338"/>
              <a:gd name="connsiteY3" fmla="*/ 1495139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1673 w 510609"/>
              <a:gd name="connsiteY4" fmla="*/ 1697463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8 w 510609"/>
              <a:gd name="connsiteY2" fmla="*/ 1373932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0609" h="2826284" stroke="0" extrusionOk="0">
                <a:moveTo>
                  <a:pt x="0" y="0"/>
                </a:moveTo>
                <a:cubicBezTo>
                  <a:pt x="181728" y="0"/>
                  <a:pt x="329047" y="24552"/>
                  <a:pt x="329047" y="54839"/>
                </a:cubicBezTo>
                <a:lnTo>
                  <a:pt x="329047" y="1462423"/>
                </a:lnTo>
                <a:cubicBezTo>
                  <a:pt x="329047" y="1492710"/>
                  <a:pt x="328881" y="1509888"/>
                  <a:pt x="510609" y="1509888"/>
                </a:cubicBezTo>
                <a:cubicBezTo>
                  <a:pt x="328881" y="1509888"/>
                  <a:pt x="329047" y="1541814"/>
                  <a:pt x="329047" y="1572101"/>
                </a:cubicBezTo>
                <a:lnTo>
                  <a:pt x="329047" y="2771445"/>
                </a:lnTo>
                <a:cubicBezTo>
                  <a:pt x="329047" y="2801732"/>
                  <a:pt x="181728" y="2826284"/>
                  <a:pt x="0" y="2826284"/>
                </a:cubicBezTo>
                <a:lnTo>
                  <a:pt x="0" y="0"/>
                </a:lnTo>
                <a:close/>
              </a:path>
              <a:path w="510609" h="2826284" fill="none">
                <a:moveTo>
                  <a:pt x="0" y="0"/>
                </a:moveTo>
                <a:cubicBezTo>
                  <a:pt x="181728" y="0"/>
                  <a:pt x="255305" y="90919"/>
                  <a:pt x="255305" y="121206"/>
                </a:cubicBezTo>
                <a:lnTo>
                  <a:pt x="306928" y="1373932"/>
                </a:lnTo>
                <a:cubicBezTo>
                  <a:pt x="306928" y="1404219"/>
                  <a:pt x="477428" y="1451049"/>
                  <a:pt x="481115" y="1495139"/>
                </a:cubicBezTo>
                <a:cubicBezTo>
                  <a:pt x="484802" y="1539229"/>
                  <a:pt x="329051" y="1608183"/>
                  <a:pt x="329051" y="1638470"/>
                </a:cubicBezTo>
                <a:lnTo>
                  <a:pt x="270054" y="2682955"/>
                </a:lnTo>
                <a:cubicBezTo>
                  <a:pt x="270054" y="2713242"/>
                  <a:pt x="181728" y="2826284"/>
                  <a:pt x="0" y="282628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24ECA87D-C182-4243-8925-9413FD52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98" y="1834974"/>
            <a:ext cx="571243" cy="51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6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2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7691579-5E22-4409-9B59-E445F9B6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7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D7AA48C-9130-4682-BD0E-ABD5507958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6497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7200C15-CAFE-4B32-BB66-6FD441E16B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4600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FE4A7784-7530-431C-94CC-EB1D818DC9DB}"/>
              </a:ext>
            </a:extLst>
          </p:cNvPr>
          <p:cNvSpPr txBox="1"/>
          <p:nvPr/>
        </p:nvSpPr>
        <p:spPr>
          <a:xfrm>
            <a:off x="731428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C8D9F5-EEE5-4360-9583-C9952DD552B0}"/>
              </a:ext>
            </a:extLst>
          </p:cNvPr>
          <p:cNvSpPr txBox="1"/>
          <p:nvPr/>
        </p:nvSpPr>
        <p:spPr>
          <a:xfrm>
            <a:off x="783189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9501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67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2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4655E0-AFF2-417E-A2DE-2EF2B514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867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EC03CC6-2D4E-4490-9990-E3FA1D8A3C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927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E2C39E-BBBD-4C26-8448-1E754D6028B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6030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F10074-1012-472C-9989-87BEBF9A0996}"/>
              </a:ext>
            </a:extLst>
          </p:cNvPr>
          <p:cNvSpPr txBox="1"/>
          <p:nvPr/>
        </p:nvSpPr>
        <p:spPr>
          <a:xfrm>
            <a:off x="742858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0DA44-C6B6-4E1C-A83B-781FD0E1BC05}"/>
              </a:ext>
            </a:extLst>
          </p:cNvPr>
          <p:cNvSpPr txBox="1"/>
          <p:nvPr/>
        </p:nvSpPr>
        <p:spPr>
          <a:xfrm>
            <a:off x="794619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2200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191" y="1637248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591" y="2690812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83191" y="2565832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64217" y="2528455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410592" y="1637248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925091" y="1637248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88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90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5598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4655E0-AFF2-417E-A2DE-2EF2B514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998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EC03CC6-2D4E-4490-9990-E3FA1D8A3C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66598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E2C39E-BBBD-4C26-8448-1E754D6028B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7623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F10074-1012-472C-9989-87BEBF9A0996}"/>
              </a:ext>
            </a:extLst>
          </p:cNvPr>
          <p:cNvSpPr txBox="1"/>
          <p:nvPr/>
        </p:nvSpPr>
        <p:spPr>
          <a:xfrm>
            <a:off x="7615905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0DA44-C6B6-4E1C-A83B-781FD0E1BC05}"/>
              </a:ext>
            </a:extLst>
          </p:cNvPr>
          <p:cNvSpPr txBox="1"/>
          <p:nvPr/>
        </p:nvSpPr>
        <p:spPr>
          <a:xfrm>
            <a:off x="8133522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4978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861911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4055397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BD5841-4D81-4971-94A1-B6CE9E3C863C}"/>
              </a:ext>
            </a:extLst>
          </p:cNvPr>
          <p:cNvSpPr/>
          <p:nvPr/>
        </p:nvSpPr>
        <p:spPr>
          <a:xfrm>
            <a:off x="4248883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AE1AA-BC0B-4147-AD57-EE1F5F303C8E}"/>
              </a:ext>
            </a:extLst>
          </p:cNvPr>
          <p:cNvSpPr/>
          <p:nvPr/>
        </p:nvSpPr>
        <p:spPr>
          <a:xfrm>
            <a:off x="6204169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60033-0E5E-4388-A2C9-EF0C878A8E0F}"/>
              </a:ext>
            </a:extLst>
          </p:cNvPr>
          <p:cNvSpPr/>
          <p:nvPr/>
        </p:nvSpPr>
        <p:spPr>
          <a:xfrm>
            <a:off x="6023936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78E328-B8DA-42F0-806F-1F2AD587CB25}"/>
              </a:ext>
            </a:extLst>
          </p:cNvPr>
          <p:cNvSpPr/>
          <p:nvPr/>
        </p:nvSpPr>
        <p:spPr>
          <a:xfrm>
            <a:off x="5843703" y="89947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0EC9A58-539F-4970-85FC-38A882C576FF}"/>
              </a:ext>
            </a:extLst>
          </p:cNvPr>
          <p:cNvSpPr/>
          <p:nvPr/>
        </p:nvSpPr>
        <p:spPr>
          <a:xfrm rot="5400000">
            <a:off x="4823069" y="393675"/>
            <a:ext cx="510609" cy="2640493"/>
          </a:xfrm>
          <a:custGeom>
            <a:avLst/>
            <a:gdLst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7" fmla="*/ 0 w 658093"/>
              <a:gd name="connsiteY7" fmla="*/ 0 h 2826284"/>
              <a:gd name="connsiteX0" fmla="*/ 0 w 658093"/>
              <a:gd name="connsiteY0" fmla="*/ 0 h 2826284"/>
              <a:gd name="connsiteX1" fmla="*/ 329047 w 658093"/>
              <a:gd name="connsiteY1" fmla="*/ 54839 h 2826284"/>
              <a:gd name="connsiteX2" fmla="*/ 329047 w 658093"/>
              <a:gd name="connsiteY2" fmla="*/ 1462423 h 2826284"/>
              <a:gd name="connsiteX3" fmla="*/ 658094 w 658093"/>
              <a:gd name="connsiteY3" fmla="*/ 1517262 h 2826284"/>
              <a:gd name="connsiteX4" fmla="*/ 329047 w 658093"/>
              <a:gd name="connsiteY4" fmla="*/ 1572101 h 2826284"/>
              <a:gd name="connsiteX5" fmla="*/ 329047 w 658093"/>
              <a:gd name="connsiteY5" fmla="*/ 2771445 h 2826284"/>
              <a:gd name="connsiteX6" fmla="*/ 0 w 658093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35974 w 658094"/>
              <a:gd name="connsiteY3" fmla="*/ 1517262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58094"/>
              <a:gd name="connsiteY0" fmla="*/ 0 h 2826284"/>
              <a:gd name="connsiteX1" fmla="*/ 329047 w 658094"/>
              <a:gd name="connsiteY1" fmla="*/ 54839 h 2826284"/>
              <a:gd name="connsiteX2" fmla="*/ 329047 w 658094"/>
              <a:gd name="connsiteY2" fmla="*/ 1462423 h 2826284"/>
              <a:gd name="connsiteX3" fmla="*/ 658094 w 658094"/>
              <a:gd name="connsiteY3" fmla="*/ 1517262 h 2826284"/>
              <a:gd name="connsiteX4" fmla="*/ 329047 w 658094"/>
              <a:gd name="connsiteY4" fmla="*/ 1572101 h 2826284"/>
              <a:gd name="connsiteX5" fmla="*/ 329047 w 658094"/>
              <a:gd name="connsiteY5" fmla="*/ 2771445 h 2826284"/>
              <a:gd name="connsiteX6" fmla="*/ 0 w 658094"/>
              <a:gd name="connsiteY6" fmla="*/ 2826284 h 2826284"/>
              <a:gd name="connsiteX7" fmla="*/ 0 w 658094"/>
              <a:gd name="connsiteY7" fmla="*/ 0 h 2826284"/>
              <a:gd name="connsiteX0" fmla="*/ 0 w 658094"/>
              <a:gd name="connsiteY0" fmla="*/ 0 h 2826284"/>
              <a:gd name="connsiteX1" fmla="*/ 255305 w 658094"/>
              <a:gd name="connsiteY1" fmla="*/ 121206 h 2826284"/>
              <a:gd name="connsiteX2" fmla="*/ 329047 w 658094"/>
              <a:gd name="connsiteY2" fmla="*/ 1462423 h 2826284"/>
              <a:gd name="connsiteX3" fmla="*/ 613851 w 658094"/>
              <a:gd name="connsiteY3" fmla="*/ 1509888 h 2826284"/>
              <a:gd name="connsiteX4" fmla="*/ 329047 w 658094"/>
              <a:gd name="connsiteY4" fmla="*/ 1572101 h 2826284"/>
              <a:gd name="connsiteX5" fmla="*/ 270054 w 658094"/>
              <a:gd name="connsiteY5" fmla="*/ 2682955 h 2826284"/>
              <a:gd name="connsiteX6" fmla="*/ 0 w 658094"/>
              <a:gd name="connsiteY6" fmla="*/ 2826284 h 2826284"/>
              <a:gd name="connsiteX0" fmla="*/ 0 w 680216"/>
              <a:gd name="connsiteY0" fmla="*/ 0 h 2826284"/>
              <a:gd name="connsiteX1" fmla="*/ 329047 w 680216"/>
              <a:gd name="connsiteY1" fmla="*/ 54839 h 2826284"/>
              <a:gd name="connsiteX2" fmla="*/ 329047 w 680216"/>
              <a:gd name="connsiteY2" fmla="*/ 1462423 h 2826284"/>
              <a:gd name="connsiteX3" fmla="*/ 680216 w 680216"/>
              <a:gd name="connsiteY3" fmla="*/ 1509888 h 2826284"/>
              <a:gd name="connsiteX4" fmla="*/ 329047 w 680216"/>
              <a:gd name="connsiteY4" fmla="*/ 1572101 h 2826284"/>
              <a:gd name="connsiteX5" fmla="*/ 329047 w 680216"/>
              <a:gd name="connsiteY5" fmla="*/ 2771445 h 2826284"/>
              <a:gd name="connsiteX6" fmla="*/ 0 w 680216"/>
              <a:gd name="connsiteY6" fmla="*/ 2826284 h 2826284"/>
              <a:gd name="connsiteX7" fmla="*/ 0 w 680216"/>
              <a:gd name="connsiteY7" fmla="*/ 0 h 2826284"/>
              <a:gd name="connsiteX0" fmla="*/ 0 w 680216"/>
              <a:gd name="connsiteY0" fmla="*/ 0 h 2826284"/>
              <a:gd name="connsiteX1" fmla="*/ 255305 w 680216"/>
              <a:gd name="connsiteY1" fmla="*/ 121206 h 2826284"/>
              <a:gd name="connsiteX2" fmla="*/ 329047 w 680216"/>
              <a:gd name="connsiteY2" fmla="*/ 1462423 h 2826284"/>
              <a:gd name="connsiteX3" fmla="*/ 613851 w 680216"/>
              <a:gd name="connsiteY3" fmla="*/ 1509888 h 2826284"/>
              <a:gd name="connsiteX4" fmla="*/ 329047 w 680216"/>
              <a:gd name="connsiteY4" fmla="*/ 1572101 h 2826284"/>
              <a:gd name="connsiteX5" fmla="*/ 270054 w 680216"/>
              <a:gd name="connsiteY5" fmla="*/ 2682955 h 2826284"/>
              <a:gd name="connsiteX6" fmla="*/ 0 w 680216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9047 w 702338"/>
              <a:gd name="connsiteY4" fmla="*/ 1572101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29047 w 702338"/>
              <a:gd name="connsiteY2" fmla="*/ 1462423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613851 w 702338"/>
              <a:gd name="connsiteY3" fmla="*/ 1509888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702338"/>
              <a:gd name="connsiteY0" fmla="*/ 0 h 2826284"/>
              <a:gd name="connsiteX1" fmla="*/ 329047 w 702338"/>
              <a:gd name="connsiteY1" fmla="*/ 54839 h 2826284"/>
              <a:gd name="connsiteX2" fmla="*/ 329047 w 702338"/>
              <a:gd name="connsiteY2" fmla="*/ 1462423 h 2826284"/>
              <a:gd name="connsiteX3" fmla="*/ 702338 w 702338"/>
              <a:gd name="connsiteY3" fmla="*/ 1281288 h 2826284"/>
              <a:gd name="connsiteX4" fmla="*/ 329047 w 702338"/>
              <a:gd name="connsiteY4" fmla="*/ 1572101 h 2826284"/>
              <a:gd name="connsiteX5" fmla="*/ 329047 w 702338"/>
              <a:gd name="connsiteY5" fmla="*/ 2771445 h 2826284"/>
              <a:gd name="connsiteX6" fmla="*/ 0 w 702338"/>
              <a:gd name="connsiteY6" fmla="*/ 2826284 h 2826284"/>
              <a:gd name="connsiteX7" fmla="*/ 0 w 702338"/>
              <a:gd name="connsiteY7" fmla="*/ 0 h 2826284"/>
              <a:gd name="connsiteX0" fmla="*/ 0 w 702338"/>
              <a:gd name="connsiteY0" fmla="*/ 0 h 2826284"/>
              <a:gd name="connsiteX1" fmla="*/ 255305 w 702338"/>
              <a:gd name="connsiteY1" fmla="*/ 121206 h 2826284"/>
              <a:gd name="connsiteX2" fmla="*/ 306925 w 702338"/>
              <a:gd name="connsiteY2" fmla="*/ 1329687 h 2826284"/>
              <a:gd name="connsiteX3" fmla="*/ 481115 w 702338"/>
              <a:gd name="connsiteY3" fmla="*/ 1495139 h 2826284"/>
              <a:gd name="connsiteX4" fmla="*/ 321673 w 702338"/>
              <a:gd name="connsiteY4" fmla="*/ 1697463 h 2826284"/>
              <a:gd name="connsiteX5" fmla="*/ 270054 w 702338"/>
              <a:gd name="connsiteY5" fmla="*/ 2682955 h 2826284"/>
              <a:gd name="connsiteX6" fmla="*/ 0 w 702338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1673 w 510609"/>
              <a:gd name="connsiteY4" fmla="*/ 1697463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5 w 510609"/>
              <a:gd name="connsiteY2" fmla="*/ 1329687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  <a:gd name="connsiteX0" fmla="*/ 0 w 510609"/>
              <a:gd name="connsiteY0" fmla="*/ 0 h 2826284"/>
              <a:gd name="connsiteX1" fmla="*/ 329047 w 510609"/>
              <a:gd name="connsiteY1" fmla="*/ 54839 h 2826284"/>
              <a:gd name="connsiteX2" fmla="*/ 329047 w 510609"/>
              <a:gd name="connsiteY2" fmla="*/ 1462423 h 2826284"/>
              <a:gd name="connsiteX3" fmla="*/ 510609 w 510609"/>
              <a:gd name="connsiteY3" fmla="*/ 1509888 h 2826284"/>
              <a:gd name="connsiteX4" fmla="*/ 329047 w 510609"/>
              <a:gd name="connsiteY4" fmla="*/ 1572101 h 2826284"/>
              <a:gd name="connsiteX5" fmla="*/ 329047 w 510609"/>
              <a:gd name="connsiteY5" fmla="*/ 2771445 h 2826284"/>
              <a:gd name="connsiteX6" fmla="*/ 0 w 510609"/>
              <a:gd name="connsiteY6" fmla="*/ 2826284 h 2826284"/>
              <a:gd name="connsiteX7" fmla="*/ 0 w 510609"/>
              <a:gd name="connsiteY7" fmla="*/ 0 h 2826284"/>
              <a:gd name="connsiteX0" fmla="*/ 0 w 510609"/>
              <a:gd name="connsiteY0" fmla="*/ 0 h 2826284"/>
              <a:gd name="connsiteX1" fmla="*/ 255305 w 510609"/>
              <a:gd name="connsiteY1" fmla="*/ 121206 h 2826284"/>
              <a:gd name="connsiteX2" fmla="*/ 306928 w 510609"/>
              <a:gd name="connsiteY2" fmla="*/ 1373932 h 2826284"/>
              <a:gd name="connsiteX3" fmla="*/ 481115 w 510609"/>
              <a:gd name="connsiteY3" fmla="*/ 1495139 h 2826284"/>
              <a:gd name="connsiteX4" fmla="*/ 329051 w 510609"/>
              <a:gd name="connsiteY4" fmla="*/ 1638470 h 2826284"/>
              <a:gd name="connsiteX5" fmla="*/ 270054 w 510609"/>
              <a:gd name="connsiteY5" fmla="*/ 2682955 h 2826284"/>
              <a:gd name="connsiteX6" fmla="*/ 0 w 510609"/>
              <a:gd name="connsiteY6" fmla="*/ 2826284 h 282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0609" h="2826284" stroke="0" extrusionOk="0">
                <a:moveTo>
                  <a:pt x="0" y="0"/>
                </a:moveTo>
                <a:cubicBezTo>
                  <a:pt x="181728" y="0"/>
                  <a:pt x="329047" y="24552"/>
                  <a:pt x="329047" y="54839"/>
                </a:cubicBezTo>
                <a:lnTo>
                  <a:pt x="329047" y="1462423"/>
                </a:lnTo>
                <a:cubicBezTo>
                  <a:pt x="329047" y="1492710"/>
                  <a:pt x="328881" y="1509888"/>
                  <a:pt x="510609" y="1509888"/>
                </a:cubicBezTo>
                <a:cubicBezTo>
                  <a:pt x="328881" y="1509888"/>
                  <a:pt x="329047" y="1541814"/>
                  <a:pt x="329047" y="1572101"/>
                </a:cubicBezTo>
                <a:lnTo>
                  <a:pt x="329047" y="2771445"/>
                </a:lnTo>
                <a:cubicBezTo>
                  <a:pt x="329047" y="2801732"/>
                  <a:pt x="181728" y="2826284"/>
                  <a:pt x="0" y="2826284"/>
                </a:cubicBezTo>
                <a:lnTo>
                  <a:pt x="0" y="0"/>
                </a:lnTo>
                <a:close/>
              </a:path>
              <a:path w="510609" h="2826284" fill="none">
                <a:moveTo>
                  <a:pt x="0" y="0"/>
                </a:moveTo>
                <a:cubicBezTo>
                  <a:pt x="181728" y="0"/>
                  <a:pt x="255305" y="90919"/>
                  <a:pt x="255305" y="121206"/>
                </a:cubicBezTo>
                <a:lnTo>
                  <a:pt x="306928" y="1373932"/>
                </a:lnTo>
                <a:cubicBezTo>
                  <a:pt x="306928" y="1404219"/>
                  <a:pt x="477428" y="1451049"/>
                  <a:pt x="481115" y="1495139"/>
                </a:cubicBezTo>
                <a:cubicBezTo>
                  <a:pt x="484802" y="1539229"/>
                  <a:pt x="329051" y="1608183"/>
                  <a:pt x="329051" y="1638470"/>
                </a:cubicBezTo>
                <a:lnTo>
                  <a:pt x="270054" y="2682955"/>
                </a:lnTo>
                <a:cubicBezTo>
                  <a:pt x="270054" y="2713242"/>
                  <a:pt x="181728" y="2826284"/>
                  <a:pt x="0" y="282628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24ECA87D-C182-4243-8925-9413FD52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98" y="1834974"/>
            <a:ext cx="571243" cy="51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2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B1E56A0-F447-4D1C-B7E5-4E54505E5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12B0E8E5-947E-44D8-8617-215AF7A7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C6CD9AA-2854-4E5A-B583-3E9339ECF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B5D3E56-5983-4382-85C2-4C6DB6E8BE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5CA67C-401D-4D36-89F1-CB117E35CCB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A5AF6F-8ED2-4170-AE5E-4838EF906E83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E9DFBA-449A-4A1B-8634-28123186D0D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871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67C0331-7D24-48AB-8F8D-0B609C87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F9A55D66-356E-46E5-BBD5-6B0C2EFDCE9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D2E9E04-4F01-4673-A4CA-828254626D7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89ED744-0CAE-4157-AFBF-8F7CD937BAB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9F5E94-64AB-408E-BAEF-08C642163BB6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4214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330EB0-053F-493E-BD92-3A79302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77416414-795E-45AF-80BE-E54CAB78B1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A938404-75D6-40C5-98FD-841C10EB495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DCE99114-4E8E-456A-A5CD-5255DB57624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E180E-306B-46B5-B0B2-206CDD489B9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359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ECED9B5-3ED5-4EC2-A2FF-E979504EB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625" y="2965314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3584E87-C6FB-469C-8EDA-07319B3DBE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60225" y="2503352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4B31380-4DFC-41AF-9F5A-419504CD3F9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41250" y="2503352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AFAA876-0863-4C0A-A058-ABF784DD643C}"/>
              </a:ext>
            </a:extLst>
          </p:cNvPr>
          <p:cNvSpPr txBox="1"/>
          <p:nvPr/>
        </p:nvSpPr>
        <p:spPr>
          <a:xfrm>
            <a:off x="7409532" y="1390944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321519-9997-43A7-AF5A-04E80F85AFAF}"/>
              </a:ext>
            </a:extLst>
          </p:cNvPr>
          <p:cNvSpPr txBox="1"/>
          <p:nvPr/>
        </p:nvSpPr>
        <p:spPr>
          <a:xfrm>
            <a:off x="7927149" y="1393687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491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BCCA00-487B-4FAA-8AF8-37250DEB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4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0D28877-1CB0-4B45-B32B-6893A3A7CA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840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33285F4-09C8-43BD-AAF3-D407B19B8C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650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1C9BFE94-5F76-467D-BAD4-DD8A2DC9D188}"/>
              </a:ext>
            </a:extLst>
          </p:cNvPr>
          <p:cNvSpPr txBox="1"/>
          <p:nvPr/>
        </p:nvSpPr>
        <p:spPr>
          <a:xfrm>
            <a:off x="73333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5D8473-C1C0-4C81-A58F-0B4A1E13F00E}"/>
              </a:ext>
            </a:extLst>
          </p:cNvPr>
          <p:cNvSpPr txBox="1"/>
          <p:nvPr/>
        </p:nvSpPr>
        <p:spPr>
          <a:xfrm>
            <a:off x="78509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7934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197</Words>
  <Application>Microsoft Office PowerPoint</Application>
  <PresentationFormat>Grand écran</PresentationFormat>
  <Paragraphs>100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8" baseType="lpstr">
      <vt:lpstr>Agnes-Xbold</vt:lpstr>
      <vt:lpstr>Arial</vt:lpstr>
      <vt:lpstr>Calibri</vt:lpstr>
      <vt:lpstr>Calibri Light</vt:lpstr>
      <vt:lpstr>Thème Office</vt:lpstr>
      <vt:lpstr>Ajouter  des dizaines entières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 Bizanet</dc:creator>
  <cp:lastModifiedBy>Celine ROQUE</cp:lastModifiedBy>
  <cp:revision>8</cp:revision>
  <dcterms:created xsi:type="dcterms:W3CDTF">2019-12-02T08:13:39Z</dcterms:created>
  <dcterms:modified xsi:type="dcterms:W3CDTF">2020-07-14T07:08:14Z</dcterms:modified>
</cp:coreProperties>
</file>