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02" r:id="rId3"/>
    <p:sldId id="284" r:id="rId4"/>
    <p:sldId id="288" r:id="rId5"/>
    <p:sldId id="286" r:id="rId6"/>
    <p:sldId id="297" r:id="rId7"/>
    <p:sldId id="316" r:id="rId8"/>
    <p:sldId id="300" r:id="rId9"/>
    <p:sldId id="298" r:id="rId10"/>
    <p:sldId id="299" r:id="rId11"/>
    <p:sldId id="301" r:id="rId12"/>
    <p:sldId id="285" r:id="rId13"/>
    <p:sldId id="282" r:id="rId14"/>
    <p:sldId id="281" r:id="rId15"/>
    <p:sldId id="289" r:id="rId16"/>
    <p:sldId id="290" r:id="rId17"/>
    <p:sldId id="291" r:id="rId18"/>
    <p:sldId id="292" r:id="rId19"/>
    <p:sldId id="293" r:id="rId20"/>
    <p:sldId id="317" r:id="rId21"/>
    <p:sldId id="294" r:id="rId22"/>
    <p:sldId id="308" r:id="rId23"/>
    <p:sldId id="318" r:id="rId24"/>
    <p:sldId id="319" r:id="rId25"/>
    <p:sldId id="305" r:id="rId26"/>
    <p:sldId id="303" r:id="rId27"/>
    <p:sldId id="304" r:id="rId28"/>
    <p:sldId id="306" r:id="rId29"/>
    <p:sldId id="309" r:id="rId30"/>
    <p:sldId id="307" r:id="rId31"/>
    <p:sldId id="310" r:id="rId32"/>
    <p:sldId id="311" r:id="rId33"/>
    <p:sldId id="312" r:id="rId34"/>
    <p:sldId id="313" r:id="rId35"/>
    <p:sldId id="314" r:id="rId36"/>
    <p:sldId id="322" r:id="rId37"/>
    <p:sldId id="323" r:id="rId38"/>
    <p:sldId id="325" r:id="rId39"/>
    <p:sldId id="324" r:id="rId40"/>
    <p:sldId id="31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éborah Lagnel" userId="323f85a1f51ca3b5" providerId="LiveId" clId="{5CD30873-EB02-4162-871A-FBCD2EB18C1A}"/>
    <pc:docChg chg="undo custSel addSld delSld modSld sldOrd">
      <pc:chgData name="Déborah Lagnel" userId="323f85a1f51ca3b5" providerId="LiveId" clId="{5CD30873-EB02-4162-871A-FBCD2EB18C1A}" dt="2019-10-05T21:44:28.304" v="1454" actId="20577"/>
      <pc:docMkLst>
        <pc:docMk/>
      </pc:docMkLst>
      <pc:sldChg chg="addSp modSp">
        <pc:chgData name="Déborah Lagnel" userId="323f85a1f51ca3b5" providerId="LiveId" clId="{5CD30873-EB02-4162-871A-FBCD2EB18C1A}" dt="2019-10-05T21:01:42.249" v="122" actId="14100"/>
        <pc:sldMkLst>
          <pc:docMk/>
          <pc:sldMk cId="1593517421" sldId="281"/>
        </pc:sldMkLst>
        <pc:spChg chg="add mod">
          <ac:chgData name="Déborah Lagnel" userId="323f85a1f51ca3b5" providerId="LiveId" clId="{5CD30873-EB02-4162-871A-FBCD2EB18C1A}" dt="2019-10-05T21:01:42.249" v="122" actId="14100"/>
          <ac:spMkLst>
            <pc:docMk/>
            <pc:sldMk cId="1593517421" sldId="281"/>
            <ac:spMk id="8" creationId="{72286B2A-F8DA-4D1A-B64F-7D76DA6F61AA}"/>
          </ac:spMkLst>
        </pc:spChg>
      </pc:sldChg>
      <pc:sldChg chg="del">
        <pc:chgData name="Déborah Lagnel" userId="323f85a1f51ca3b5" providerId="LiveId" clId="{5CD30873-EB02-4162-871A-FBCD2EB18C1A}" dt="2019-10-05T20:54:34.755" v="79" actId="2696"/>
        <pc:sldMkLst>
          <pc:docMk/>
          <pc:sldMk cId="3320363974" sldId="283"/>
        </pc:sldMkLst>
      </pc:sldChg>
      <pc:sldChg chg="del">
        <pc:chgData name="Déborah Lagnel" userId="323f85a1f51ca3b5" providerId="LiveId" clId="{5CD30873-EB02-4162-871A-FBCD2EB18C1A}" dt="2019-10-05T20:55:15.269" v="82" actId="2696"/>
        <pc:sldMkLst>
          <pc:docMk/>
          <pc:sldMk cId="2987315897" sldId="287"/>
        </pc:sldMkLst>
      </pc:sldChg>
      <pc:sldChg chg="modSp">
        <pc:chgData name="Déborah Lagnel" userId="323f85a1f51ca3b5" providerId="LiveId" clId="{5CD30873-EB02-4162-871A-FBCD2EB18C1A}" dt="2019-10-05T21:01:25.185" v="119" actId="1076"/>
        <pc:sldMkLst>
          <pc:docMk/>
          <pc:sldMk cId="3560537797" sldId="289"/>
        </pc:sldMkLst>
        <pc:spChg chg="mod">
          <ac:chgData name="Déborah Lagnel" userId="323f85a1f51ca3b5" providerId="LiveId" clId="{5CD30873-EB02-4162-871A-FBCD2EB18C1A}" dt="2019-10-05T21:01:25.185" v="119" actId="1076"/>
          <ac:spMkLst>
            <pc:docMk/>
            <pc:sldMk cId="3560537797" sldId="289"/>
            <ac:spMk id="2" creationId="{C0C61A73-6115-40F4-B373-063B015BB476}"/>
          </ac:spMkLst>
        </pc:spChg>
        <pc:picChg chg="mod ord">
          <ac:chgData name="Déborah Lagnel" userId="323f85a1f51ca3b5" providerId="LiveId" clId="{5CD30873-EB02-4162-871A-FBCD2EB18C1A}" dt="2019-10-05T21:01:20.751" v="118" actId="1076"/>
          <ac:picMkLst>
            <pc:docMk/>
            <pc:sldMk cId="3560537797" sldId="289"/>
            <ac:picMk id="5" creationId="{CBE609E8-679F-4356-ADCA-CA1E006C8F8D}"/>
          </ac:picMkLst>
        </pc:picChg>
      </pc:sldChg>
      <pc:sldChg chg="addSp delSp modSp">
        <pc:chgData name="Déborah Lagnel" userId="323f85a1f51ca3b5" providerId="LiveId" clId="{5CD30873-EB02-4162-871A-FBCD2EB18C1A}" dt="2019-10-05T21:14:12.498" v="177"/>
        <pc:sldMkLst>
          <pc:docMk/>
          <pc:sldMk cId="113665030" sldId="293"/>
        </pc:sldMkLst>
        <pc:spChg chg="mod">
          <ac:chgData name="Déborah Lagnel" userId="323f85a1f51ca3b5" providerId="LiveId" clId="{5CD30873-EB02-4162-871A-FBCD2EB18C1A}" dt="2019-10-05T21:14:12.498" v="177"/>
          <ac:spMkLst>
            <pc:docMk/>
            <pc:sldMk cId="113665030" sldId="293"/>
            <ac:spMk id="2" creationId="{D5BD2B2C-5A6C-4033-9A04-6CFA737D2B6A}"/>
          </ac:spMkLst>
        </pc:spChg>
        <pc:picChg chg="ord">
          <ac:chgData name="Déborah Lagnel" userId="323f85a1f51ca3b5" providerId="LiveId" clId="{5CD30873-EB02-4162-871A-FBCD2EB18C1A}" dt="2019-10-05T21:02:41.362" v="123" actId="167"/>
          <ac:picMkLst>
            <pc:docMk/>
            <pc:sldMk cId="113665030" sldId="293"/>
            <ac:picMk id="5" creationId="{9637E679-B893-49C6-8B96-1AE4E2BFD4B4}"/>
          </ac:picMkLst>
        </pc:picChg>
        <pc:picChg chg="add del">
          <ac:chgData name="Déborah Lagnel" userId="323f85a1f51ca3b5" providerId="LiveId" clId="{5CD30873-EB02-4162-871A-FBCD2EB18C1A}" dt="2019-10-05T21:08:25.446" v="172" actId="478"/>
          <ac:picMkLst>
            <pc:docMk/>
            <pc:sldMk cId="113665030" sldId="293"/>
            <ac:picMk id="6" creationId="{AFADBB2A-4E2E-440A-90A8-9CFD93E319DE}"/>
          </ac:picMkLst>
        </pc:picChg>
      </pc:sldChg>
      <pc:sldChg chg="ord">
        <pc:chgData name="Déborah Lagnel" userId="323f85a1f51ca3b5" providerId="LiveId" clId="{5CD30873-EB02-4162-871A-FBCD2EB18C1A}" dt="2019-10-05T20:54:47.854" v="80"/>
        <pc:sldMkLst>
          <pc:docMk/>
          <pc:sldMk cId="1345689760" sldId="297"/>
        </pc:sldMkLst>
      </pc:sldChg>
      <pc:sldChg chg="addSp modSp">
        <pc:chgData name="Déborah Lagnel" userId="323f85a1f51ca3b5" providerId="LiveId" clId="{5CD30873-EB02-4162-871A-FBCD2EB18C1A}" dt="2019-10-05T20:55:57.980" v="87" actId="167"/>
        <pc:sldMkLst>
          <pc:docMk/>
          <pc:sldMk cId="1637829757" sldId="298"/>
        </pc:sldMkLst>
        <pc:spChg chg="add mod ord">
          <ac:chgData name="Déborah Lagnel" userId="323f85a1f51ca3b5" providerId="LiveId" clId="{5CD30873-EB02-4162-871A-FBCD2EB18C1A}" dt="2019-10-05T20:55:57.980" v="87" actId="167"/>
          <ac:spMkLst>
            <pc:docMk/>
            <pc:sldMk cId="1637829757" sldId="298"/>
            <ac:spMk id="6" creationId="{7A7C2604-30FA-4DD5-802E-394DD166C922}"/>
          </ac:spMkLst>
        </pc:spChg>
        <pc:picChg chg="mod">
          <ac:chgData name="Déborah Lagnel" userId="323f85a1f51ca3b5" providerId="LiveId" clId="{5CD30873-EB02-4162-871A-FBCD2EB18C1A}" dt="2019-10-05T20:55:42.330" v="84" actId="1076"/>
          <ac:picMkLst>
            <pc:docMk/>
            <pc:sldMk cId="1637829757" sldId="298"/>
            <ac:picMk id="5" creationId="{32DB5B1B-557B-4274-BB2D-E08BDCE474AB}"/>
          </ac:picMkLst>
        </pc:picChg>
      </pc:sldChg>
      <pc:sldChg chg="modSp">
        <pc:chgData name="Déborah Lagnel" userId="323f85a1f51ca3b5" providerId="LiveId" clId="{5CD30873-EB02-4162-871A-FBCD2EB18C1A}" dt="2019-10-05T20:59:23.242" v="103" actId="1076"/>
        <pc:sldMkLst>
          <pc:docMk/>
          <pc:sldMk cId="3952094365" sldId="301"/>
        </pc:sldMkLst>
        <pc:spChg chg="mod ord">
          <ac:chgData name="Déborah Lagnel" userId="323f85a1f51ca3b5" providerId="LiveId" clId="{5CD30873-EB02-4162-871A-FBCD2EB18C1A}" dt="2019-10-05T20:59:23.242" v="103" actId="1076"/>
          <ac:spMkLst>
            <pc:docMk/>
            <pc:sldMk cId="3952094365" sldId="301"/>
            <ac:spMk id="2" creationId="{A2DBF256-A5F8-4E1E-A3D4-A530C7FA424D}"/>
          </ac:spMkLst>
        </pc:spChg>
      </pc:sldChg>
      <pc:sldChg chg="ord">
        <pc:chgData name="Déborah Lagnel" userId="323f85a1f51ca3b5" providerId="LiveId" clId="{5CD30873-EB02-4162-871A-FBCD2EB18C1A}" dt="2019-10-05T21:24:48.577" v="455"/>
        <pc:sldMkLst>
          <pc:docMk/>
          <pc:sldMk cId="2283843199" sldId="302"/>
        </pc:sldMkLst>
      </pc:sldChg>
      <pc:sldChg chg="modSp">
        <pc:chgData name="Déborah Lagnel" userId="323f85a1f51ca3b5" providerId="LiveId" clId="{5CD30873-EB02-4162-871A-FBCD2EB18C1A}" dt="2019-10-05T21:29:14.407" v="677" actId="20577"/>
        <pc:sldMkLst>
          <pc:docMk/>
          <pc:sldMk cId="3701762863" sldId="303"/>
        </pc:sldMkLst>
        <pc:spChg chg="mod">
          <ac:chgData name="Déborah Lagnel" userId="323f85a1f51ca3b5" providerId="LiveId" clId="{5CD30873-EB02-4162-871A-FBCD2EB18C1A}" dt="2019-10-05T21:29:14.407" v="677" actId="20577"/>
          <ac:spMkLst>
            <pc:docMk/>
            <pc:sldMk cId="3701762863" sldId="303"/>
            <ac:spMk id="3" creationId="{5C8D30CC-D4B7-42CA-8213-3262C66A6636}"/>
          </ac:spMkLst>
        </pc:spChg>
      </pc:sldChg>
      <pc:sldChg chg="addSp delSp modSp ord">
        <pc:chgData name="Déborah Lagnel" userId="323f85a1f51ca3b5" providerId="LiveId" clId="{5CD30873-EB02-4162-871A-FBCD2EB18C1A}" dt="2019-10-05T21:25:31.537" v="462" actId="207"/>
        <pc:sldMkLst>
          <pc:docMk/>
          <pc:sldMk cId="1639770671" sldId="305"/>
        </pc:sldMkLst>
        <pc:spChg chg="mod">
          <ac:chgData name="Déborah Lagnel" userId="323f85a1f51ca3b5" providerId="LiveId" clId="{5CD30873-EB02-4162-871A-FBCD2EB18C1A}" dt="2019-10-05T21:25:31.537" v="462" actId="207"/>
          <ac:spMkLst>
            <pc:docMk/>
            <pc:sldMk cId="1639770671" sldId="305"/>
            <ac:spMk id="3" creationId="{5C8D30CC-D4B7-42CA-8213-3262C66A6636}"/>
          </ac:spMkLst>
        </pc:spChg>
        <pc:spChg chg="add del mod">
          <ac:chgData name="Déborah Lagnel" userId="323f85a1f51ca3b5" providerId="LiveId" clId="{5CD30873-EB02-4162-871A-FBCD2EB18C1A}" dt="2019-10-05T21:23:55.434" v="400"/>
          <ac:spMkLst>
            <pc:docMk/>
            <pc:sldMk cId="1639770671" sldId="305"/>
            <ac:spMk id="4" creationId="{54BFEC96-E02F-4032-B0D8-1C820E936B58}"/>
          </ac:spMkLst>
        </pc:spChg>
        <pc:spChg chg="add mod">
          <ac:chgData name="Déborah Lagnel" userId="323f85a1f51ca3b5" providerId="LiveId" clId="{5CD30873-EB02-4162-871A-FBCD2EB18C1A}" dt="2019-10-05T21:25:07.519" v="456" actId="1076"/>
          <ac:spMkLst>
            <pc:docMk/>
            <pc:sldMk cId="1639770671" sldId="305"/>
            <ac:spMk id="6" creationId="{65976122-495B-4942-9735-6FFB65C2B994}"/>
          </ac:spMkLst>
        </pc:spChg>
      </pc:sldChg>
      <pc:sldChg chg="modSp">
        <pc:chgData name="Déborah Lagnel" userId="323f85a1f51ca3b5" providerId="LiveId" clId="{5CD30873-EB02-4162-871A-FBCD2EB18C1A}" dt="2019-10-05T21:30:37.264" v="680" actId="20577"/>
        <pc:sldMkLst>
          <pc:docMk/>
          <pc:sldMk cId="1065490263" sldId="307"/>
        </pc:sldMkLst>
        <pc:spChg chg="mod">
          <ac:chgData name="Déborah Lagnel" userId="323f85a1f51ca3b5" providerId="LiveId" clId="{5CD30873-EB02-4162-871A-FBCD2EB18C1A}" dt="2019-10-05T21:30:37.264" v="680" actId="20577"/>
          <ac:spMkLst>
            <pc:docMk/>
            <pc:sldMk cId="1065490263" sldId="307"/>
            <ac:spMk id="3" creationId="{5C8D30CC-D4B7-42CA-8213-3262C66A6636}"/>
          </ac:spMkLst>
        </pc:spChg>
      </pc:sldChg>
      <pc:sldChg chg="modSp">
        <pc:chgData name="Déborah Lagnel" userId="323f85a1f51ca3b5" providerId="LiveId" clId="{5CD30873-EB02-4162-871A-FBCD2EB18C1A}" dt="2019-10-05T21:22:17.938" v="370" actId="1076"/>
        <pc:sldMkLst>
          <pc:docMk/>
          <pc:sldMk cId="70073596" sldId="308"/>
        </pc:sldMkLst>
        <pc:spChg chg="mod ord">
          <ac:chgData name="Déborah Lagnel" userId="323f85a1f51ca3b5" providerId="LiveId" clId="{5CD30873-EB02-4162-871A-FBCD2EB18C1A}" dt="2019-10-05T21:22:17.938" v="370" actId="1076"/>
          <ac:spMkLst>
            <pc:docMk/>
            <pc:sldMk cId="70073596" sldId="308"/>
            <ac:spMk id="2" creationId="{A7533D86-4538-49DE-9B0E-86D245E5E75B}"/>
          </ac:spMkLst>
        </pc:spChg>
        <pc:picChg chg="mod">
          <ac:chgData name="Déborah Lagnel" userId="323f85a1f51ca3b5" providerId="LiveId" clId="{5CD30873-EB02-4162-871A-FBCD2EB18C1A}" dt="2019-10-05T21:20:49.732" v="301" actId="14100"/>
          <ac:picMkLst>
            <pc:docMk/>
            <pc:sldMk cId="70073596" sldId="308"/>
            <ac:picMk id="5" creationId="{93FB27DB-A6F8-46B0-A3D2-F92A986E0410}"/>
          </ac:picMkLst>
        </pc:picChg>
        <pc:picChg chg="mod ord">
          <ac:chgData name="Déborah Lagnel" userId="323f85a1f51ca3b5" providerId="LiveId" clId="{5CD30873-EB02-4162-871A-FBCD2EB18C1A}" dt="2019-10-05T21:21:47.472" v="366" actId="1076"/>
          <ac:picMkLst>
            <pc:docMk/>
            <pc:sldMk cId="70073596" sldId="308"/>
            <ac:picMk id="7" creationId="{DF32DC57-0FB1-4D5A-AE14-BD923DD855B4}"/>
          </ac:picMkLst>
        </pc:picChg>
      </pc:sldChg>
      <pc:sldChg chg="delSp modSp">
        <pc:chgData name="Déborah Lagnel" userId="323f85a1f51ca3b5" providerId="LiveId" clId="{5CD30873-EB02-4162-871A-FBCD2EB18C1A}" dt="2019-10-05T21:30:28.903" v="679" actId="1076"/>
        <pc:sldMkLst>
          <pc:docMk/>
          <pc:sldMk cId="3011960533" sldId="309"/>
        </pc:sldMkLst>
        <pc:spChg chg="del">
          <ac:chgData name="Déborah Lagnel" userId="323f85a1f51ca3b5" providerId="LiveId" clId="{5CD30873-EB02-4162-871A-FBCD2EB18C1A}" dt="2019-10-05T21:26:29.958" v="463" actId="478"/>
          <ac:spMkLst>
            <pc:docMk/>
            <pc:sldMk cId="3011960533" sldId="309"/>
            <ac:spMk id="2" creationId="{C2FE5999-D1AD-4096-AEE2-2854895EB6FA}"/>
          </ac:spMkLst>
        </pc:spChg>
        <pc:spChg chg="mod">
          <ac:chgData name="Déborah Lagnel" userId="323f85a1f51ca3b5" providerId="LiveId" clId="{5CD30873-EB02-4162-871A-FBCD2EB18C1A}" dt="2019-10-05T21:30:28.903" v="679" actId="1076"/>
          <ac:spMkLst>
            <pc:docMk/>
            <pc:sldMk cId="3011960533" sldId="309"/>
            <ac:spMk id="3" creationId="{FCD3EF60-0FCD-465F-B892-9E8539F7058C}"/>
          </ac:spMkLst>
        </pc:spChg>
      </pc:sldChg>
      <pc:sldChg chg="modSp">
        <pc:chgData name="Déborah Lagnel" userId="323f85a1f51ca3b5" providerId="LiveId" clId="{5CD30873-EB02-4162-871A-FBCD2EB18C1A}" dt="2019-10-05T21:30:56.300" v="686" actId="20577"/>
        <pc:sldMkLst>
          <pc:docMk/>
          <pc:sldMk cId="4115338662" sldId="310"/>
        </pc:sldMkLst>
        <pc:spChg chg="mod">
          <ac:chgData name="Déborah Lagnel" userId="323f85a1f51ca3b5" providerId="LiveId" clId="{5CD30873-EB02-4162-871A-FBCD2EB18C1A}" dt="2019-10-05T21:30:56.300" v="686" actId="20577"/>
          <ac:spMkLst>
            <pc:docMk/>
            <pc:sldMk cId="4115338662" sldId="310"/>
            <ac:spMk id="2" creationId="{D69ED872-E776-4883-AE7D-87E24CE25963}"/>
          </ac:spMkLst>
        </pc:spChg>
      </pc:sldChg>
      <pc:sldChg chg="modSp">
        <pc:chgData name="Déborah Lagnel" userId="323f85a1f51ca3b5" providerId="LiveId" clId="{5CD30873-EB02-4162-871A-FBCD2EB18C1A}" dt="2019-10-05T20:52:58.336" v="2" actId="113"/>
        <pc:sldMkLst>
          <pc:docMk/>
          <pc:sldMk cId="3978027332" sldId="312"/>
        </pc:sldMkLst>
        <pc:spChg chg="mod">
          <ac:chgData name="Déborah Lagnel" userId="323f85a1f51ca3b5" providerId="LiveId" clId="{5CD30873-EB02-4162-871A-FBCD2EB18C1A}" dt="2019-10-05T20:52:58.336" v="2" actId="113"/>
          <ac:spMkLst>
            <pc:docMk/>
            <pc:sldMk cId="3978027332" sldId="312"/>
            <ac:spMk id="3" creationId="{5C8D30CC-D4B7-42CA-8213-3262C66A6636}"/>
          </ac:spMkLst>
        </pc:spChg>
      </pc:sldChg>
      <pc:sldChg chg="addSp delSp">
        <pc:chgData name="Déborah Lagnel" userId="323f85a1f51ca3b5" providerId="LiveId" clId="{5CD30873-EB02-4162-871A-FBCD2EB18C1A}" dt="2019-10-05T20:53:16.455" v="6"/>
        <pc:sldMkLst>
          <pc:docMk/>
          <pc:sldMk cId="943199358" sldId="313"/>
        </pc:sldMkLst>
        <pc:picChg chg="add del">
          <ac:chgData name="Déborah Lagnel" userId="323f85a1f51ca3b5" providerId="LiveId" clId="{5CD30873-EB02-4162-871A-FBCD2EB18C1A}" dt="2019-10-05T20:53:11.987" v="4"/>
          <ac:picMkLst>
            <pc:docMk/>
            <pc:sldMk cId="943199358" sldId="313"/>
            <ac:picMk id="5" creationId="{49F0C5C8-7B9C-4CB1-ADE4-7EFB5FE1C1B8}"/>
          </ac:picMkLst>
        </pc:picChg>
        <pc:picChg chg="add del">
          <ac:chgData name="Déborah Lagnel" userId="323f85a1f51ca3b5" providerId="LiveId" clId="{5CD30873-EB02-4162-871A-FBCD2EB18C1A}" dt="2019-10-05T20:53:16.455" v="6"/>
          <ac:picMkLst>
            <pc:docMk/>
            <pc:sldMk cId="943199358" sldId="313"/>
            <ac:picMk id="6" creationId="{CA65C1B0-507D-49C5-822C-2F9191A2EAA7}"/>
          </ac:picMkLst>
        </pc:picChg>
      </pc:sldChg>
      <pc:sldChg chg="addSp modSp add ord">
        <pc:chgData name="Déborah Lagnel" userId="323f85a1f51ca3b5" providerId="LiveId" clId="{5CD30873-EB02-4162-871A-FBCD2EB18C1A}" dt="2019-10-05T21:41:35.269" v="1242" actId="20577"/>
        <pc:sldMkLst>
          <pc:docMk/>
          <pc:sldMk cId="609042518" sldId="314"/>
        </pc:sldMkLst>
        <pc:spChg chg="add mod">
          <ac:chgData name="Déborah Lagnel" userId="323f85a1f51ca3b5" providerId="LiveId" clId="{5CD30873-EB02-4162-871A-FBCD2EB18C1A}" dt="2019-10-05T21:41:35.269" v="1242" actId="20577"/>
          <ac:spMkLst>
            <pc:docMk/>
            <pc:sldMk cId="609042518" sldId="314"/>
            <ac:spMk id="5" creationId="{B6BF75B7-A701-4D8F-AA4B-0B69D85BFC65}"/>
          </ac:spMkLst>
        </pc:spChg>
        <pc:picChg chg="add">
          <ac:chgData name="Déborah Lagnel" userId="323f85a1f51ca3b5" providerId="LiveId" clId="{5CD30873-EB02-4162-871A-FBCD2EB18C1A}" dt="2019-10-05T20:53:19.247" v="8"/>
          <ac:picMkLst>
            <pc:docMk/>
            <pc:sldMk cId="609042518" sldId="314"/>
            <ac:picMk id="4" creationId="{9AA7E256-96F7-48AD-BE5D-7DB5EA547C35}"/>
          </ac:picMkLst>
        </pc:picChg>
      </pc:sldChg>
      <pc:sldChg chg="delSp modSp add">
        <pc:chgData name="Déborah Lagnel" userId="323f85a1f51ca3b5" providerId="LiveId" clId="{5CD30873-EB02-4162-871A-FBCD2EB18C1A}" dt="2019-10-05T20:54:22.626" v="78" actId="1076"/>
        <pc:sldMkLst>
          <pc:docMk/>
          <pc:sldMk cId="3114384742" sldId="315"/>
        </pc:sldMkLst>
        <pc:spChg chg="del mod">
          <ac:chgData name="Déborah Lagnel" userId="323f85a1f51ca3b5" providerId="LiveId" clId="{5CD30873-EB02-4162-871A-FBCD2EB18C1A}" dt="2019-10-05T20:53:53.361" v="69" actId="478"/>
          <ac:spMkLst>
            <pc:docMk/>
            <pc:sldMk cId="3114384742" sldId="315"/>
            <ac:spMk id="3" creationId="{5C8D30CC-D4B7-42CA-8213-3262C66A6636}"/>
          </ac:spMkLst>
        </pc:spChg>
        <pc:spChg chg="mod">
          <ac:chgData name="Déborah Lagnel" userId="323f85a1f51ca3b5" providerId="LiveId" clId="{5CD30873-EB02-4162-871A-FBCD2EB18C1A}" dt="2019-10-05T20:54:22.626" v="78" actId="1076"/>
          <ac:spMkLst>
            <pc:docMk/>
            <pc:sldMk cId="3114384742" sldId="315"/>
            <ac:spMk id="5" creationId="{75DBAD8E-87CE-453C-BB75-CBC85D461187}"/>
          </ac:spMkLst>
        </pc:spChg>
      </pc:sldChg>
      <pc:sldChg chg="add">
        <pc:chgData name="Déborah Lagnel" userId="323f85a1f51ca3b5" providerId="LiveId" clId="{5CD30873-EB02-4162-871A-FBCD2EB18C1A}" dt="2019-10-05T20:54:58.862" v="81"/>
        <pc:sldMkLst>
          <pc:docMk/>
          <pc:sldMk cId="423876003" sldId="316"/>
        </pc:sldMkLst>
      </pc:sldChg>
      <pc:sldChg chg="addSp delSp modSp add">
        <pc:chgData name="Déborah Lagnel" userId="323f85a1f51ca3b5" providerId="LiveId" clId="{5CD30873-EB02-4162-871A-FBCD2EB18C1A}" dt="2019-10-05T21:15:51.225" v="282" actId="478"/>
        <pc:sldMkLst>
          <pc:docMk/>
          <pc:sldMk cId="440466575" sldId="317"/>
        </pc:sldMkLst>
        <pc:spChg chg="mod">
          <ac:chgData name="Déborah Lagnel" userId="323f85a1f51ca3b5" providerId="LiveId" clId="{5CD30873-EB02-4162-871A-FBCD2EB18C1A}" dt="2019-10-05T21:15:32.669" v="279" actId="20577"/>
          <ac:spMkLst>
            <pc:docMk/>
            <pc:sldMk cId="440466575" sldId="317"/>
            <ac:spMk id="2" creationId="{7B73047B-AA38-43C9-9E39-A1876971AB3C}"/>
          </ac:spMkLst>
        </pc:spChg>
        <pc:spChg chg="del">
          <ac:chgData name="Déborah Lagnel" userId="323f85a1f51ca3b5" providerId="LiveId" clId="{5CD30873-EB02-4162-871A-FBCD2EB18C1A}" dt="2019-10-05T21:15:51.225" v="282" actId="478"/>
          <ac:spMkLst>
            <pc:docMk/>
            <pc:sldMk cId="440466575" sldId="317"/>
            <ac:spMk id="3" creationId="{BD43BF9D-67CB-492F-B5AF-9E1E7E84648E}"/>
          </ac:spMkLst>
        </pc:spChg>
        <pc:picChg chg="add del mod ord">
          <ac:chgData name="Déborah Lagnel" userId="323f85a1f51ca3b5" providerId="LiveId" clId="{5CD30873-EB02-4162-871A-FBCD2EB18C1A}" dt="2019-10-05T21:15:45.172" v="281" actId="478"/>
          <ac:picMkLst>
            <pc:docMk/>
            <pc:sldMk cId="440466575" sldId="317"/>
            <ac:picMk id="5" creationId="{990B69BE-68DD-470D-9F3E-948223C2D059}"/>
          </ac:picMkLst>
        </pc:picChg>
      </pc:sldChg>
      <pc:sldChg chg="addSp delSp modSp add">
        <pc:chgData name="Déborah Lagnel" userId="323f85a1f51ca3b5" providerId="LiveId" clId="{5CD30873-EB02-4162-871A-FBCD2EB18C1A}" dt="2019-10-05T21:17:25.078" v="289" actId="14100"/>
        <pc:sldMkLst>
          <pc:docMk/>
          <pc:sldMk cId="3213012712" sldId="318"/>
        </pc:sldMkLst>
        <pc:spChg chg="del">
          <ac:chgData name="Déborah Lagnel" userId="323f85a1f51ca3b5" providerId="LiveId" clId="{5CD30873-EB02-4162-871A-FBCD2EB18C1A}" dt="2019-10-05T21:17:09.306" v="284"/>
          <ac:spMkLst>
            <pc:docMk/>
            <pc:sldMk cId="3213012712" sldId="318"/>
            <ac:spMk id="3" creationId="{97578709-DC0F-4845-B41B-1B007D36F1DE}"/>
          </ac:spMkLst>
        </pc:spChg>
        <pc:picChg chg="add mod">
          <ac:chgData name="Déborah Lagnel" userId="323f85a1f51ca3b5" providerId="LiveId" clId="{5CD30873-EB02-4162-871A-FBCD2EB18C1A}" dt="2019-10-05T21:17:25.078" v="289" actId="14100"/>
          <ac:picMkLst>
            <pc:docMk/>
            <pc:sldMk cId="3213012712" sldId="318"/>
            <ac:picMk id="5" creationId="{6003EFCD-7705-4C02-BDB6-501F5C4D9426}"/>
          </ac:picMkLst>
        </pc:picChg>
      </pc:sldChg>
      <pc:sldChg chg="addSp delSp modSp add">
        <pc:chgData name="Déborah Lagnel" userId="323f85a1f51ca3b5" providerId="LiveId" clId="{5CD30873-EB02-4162-871A-FBCD2EB18C1A}" dt="2019-10-05T21:23:24.835" v="396" actId="478"/>
        <pc:sldMkLst>
          <pc:docMk/>
          <pc:sldMk cId="605452295" sldId="319"/>
        </pc:sldMkLst>
        <pc:spChg chg="mod">
          <ac:chgData name="Déborah Lagnel" userId="323f85a1f51ca3b5" providerId="LiveId" clId="{5CD30873-EB02-4162-871A-FBCD2EB18C1A}" dt="2019-10-05T21:22:48.148" v="394" actId="1076"/>
          <ac:spMkLst>
            <pc:docMk/>
            <pc:sldMk cId="605452295" sldId="319"/>
            <ac:spMk id="2" creationId="{15FF878F-DD98-405A-87E5-73061AB9643C}"/>
          </ac:spMkLst>
        </pc:spChg>
        <pc:picChg chg="add del mod ord">
          <ac:chgData name="Déborah Lagnel" userId="323f85a1f51ca3b5" providerId="LiveId" clId="{5CD30873-EB02-4162-871A-FBCD2EB18C1A}" dt="2019-10-05T21:23:24.835" v="396" actId="478"/>
          <ac:picMkLst>
            <pc:docMk/>
            <pc:sldMk cId="605452295" sldId="319"/>
            <ac:picMk id="5" creationId="{E45F6318-F32A-4C08-BA4B-74211F92CC18}"/>
          </ac:picMkLst>
        </pc:picChg>
        <pc:picChg chg="add mod">
          <ac:chgData name="Déborah Lagnel" userId="323f85a1f51ca3b5" providerId="LiveId" clId="{5CD30873-EB02-4162-871A-FBCD2EB18C1A}" dt="2019-10-05T21:19:21.946" v="296" actId="1076"/>
          <ac:picMkLst>
            <pc:docMk/>
            <pc:sldMk cId="605452295" sldId="319"/>
            <ac:picMk id="6" creationId="{1FB503CD-1F0C-446D-9D72-D48353F0BED5}"/>
          </ac:picMkLst>
        </pc:picChg>
        <pc:picChg chg="add mod">
          <ac:chgData name="Déborah Lagnel" userId="323f85a1f51ca3b5" providerId="LiveId" clId="{5CD30873-EB02-4162-871A-FBCD2EB18C1A}" dt="2019-10-05T21:20:34.126" v="300" actId="14100"/>
          <ac:picMkLst>
            <pc:docMk/>
            <pc:sldMk cId="605452295" sldId="319"/>
            <ac:picMk id="7" creationId="{DAB46278-3AF6-4ACA-8FBD-D4DC0F32559E}"/>
          </ac:picMkLst>
        </pc:picChg>
      </pc:sldChg>
      <pc:sldChg chg="modSp add del">
        <pc:chgData name="Déborah Lagnel" userId="323f85a1f51ca3b5" providerId="LiveId" clId="{5CD30873-EB02-4162-871A-FBCD2EB18C1A}" dt="2019-10-05T21:36:21.457" v="1124" actId="2696"/>
        <pc:sldMkLst>
          <pc:docMk/>
          <pc:sldMk cId="3080175783" sldId="320"/>
        </pc:sldMkLst>
        <pc:spChg chg="mod">
          <ac:chgData name="Déborah Lagnel" userId="323f85a1f51ca3b5" providerId="LiveId" clId="{5CD30873-EB02-4162-871A-FBCD2EB18C1A}" dt="2019-10-05T21:33:24.516" v="821"/>
          <ac:spMkLst>
            <pc:docMk/>
            <pc:sldMk cId="3080175783" sldId="320"/>
            <ac:spMk id="5" creationId="{75DBAD8E-87CE-453C-BB75-CBC85D461187}"/>
          </ac:spMkLst>
        </pc:spChg>
      </pc:sldChg>
      <pc:sldChg chg="modSp add del">
        <pc:chgData name="Déborah Lagnel" userId="323f85a1f51ca3b5" providerId="LiveId" clId="{5CD30873-EB02-4162-871A-FBCD2EB18C1A}" dt="2019-10-05T21:41:28.450" v="1240" actId="2696"/>
        <pc:sldMkLst>
          <pc:docMk/>
          <pc:sldMk cId="3190150082" sldId="321"/>
        </pc:sldMkLst>
        <pc:spChg chg="mod">
          <ac:chgData name="Déborah Lagnel" userId="323f85a1f51ca3b5" providerId="LiveId" clId="{5CD30873-EB02-4162-871A-FBCD2EB18C1A}" dt="2019-10-05T21:34:41.540" v="939" actId="20577"/>
          <ac:spMkLst>
            <pc:docMk/>
            <pc:sldMk cId="3190150082" sldId="321"/>
            <ac:spMk id="5" creationId="{B6BF75B7-A701-4D8F-AA4B-0B69D85BFC65}"/>
          </ac:spMkLst>
        </pc:spChg>
      </pc:sldChg>
      <pc:sldChg chg="modSp add">
        <pc:chgData name="Déborah Lagnel" userId="323f85a1f51ca3b5" providerId="LiveId" clId="{5CD30873-EB02-4162-871A-FBCD2EB18C1A}" dt="2019-10-05T21:41:43.564" v="1244" actId="20577"/>
        <pc:sldMkLst>
          <pc:docMk/>
          <pc:sldMk cId="3389231639" sldId="322"/>
        </pc:sldMkLst>
        <pc:spChg chg="mod">
          <ac:chgData name="Déborah Lagnel" userId="323f85a1f51ca3b5" providerId="LiveId" clId="{5CD30873-EB02-4162-871A-FBCD2EB18C1A}" dt="2019-10-05T21:41:43.564" v="1244" actId="20577"/>
          <ac:spMkLst>
            <pc:docMk/>
            <pc:sldMk cId="3389231639" sldId="322"/>
            <ac:spMk id="5" creationId="{B6BF75B7-A701-4D8F-AA4B-0B69D85BFC65}"/>
          </ac:spMkLst>
        </pc:spChg>
      </pc:sldChg>
      <pc:sldChg chg="modSp add">
        <pc:chgData name="Déborah Lagnel" userId="323f85a1f51ca3b5" providerId="LiveId" clId="{5CD30873-EB02-4162-871A-FBCD2EB18C1A}" dt="2019-10-05T21:41:57.214" v="1251" actId="20577"/>
        <pc:sldMkLst>
          <pc:docMk/>
          <pc:sldMk cId="3115213373" sldId="323"/>
        </pc:sldMkLst>
        <pc:spChg chg="mod">
          <ac:chgData name="Déborah Lagnel" userId="323f85a1f51ca3b5" providerId="LiveId" clId="{5CD30873-EB02-4162-871A-FBCD2EB18C1A}" dt="2019-10-05T21:41:57.214" v="1251" actId="20577"/>
          <ac:spMkLst>
            <pc:docMk/>
            <pc:sldMk cId="3115213373" sldId="323"/>
            <ac:spMk id="5" creationId="{B6BF75B7-A701-4D8F-AA4B-0B69D85BFC65}"/>
          </ac:spMkLst>
        </pc:spChg>
      </pc:sldChg>
      <pc:sldChg chg="modSp add">
        <pc:chgData name="Déborah Lagnel" userId="323f85a1f51ca3b5" providerId="LiveId" clId="{5CD30873-EB02-4162-871A-FBCD2EB18C1A}" dt="2019-10-05T21:44:28.304" v="1454" actId="20577"/>
        <pc:sldMkLst>
          <pc:docMk/>
          <pc:sldMk cId="1444350849" sldId="324"/>
        </pc:sldMkLst>
        <pc:spChg chg="mod">
          <ac:chgData name="Déborah Lagnel" userId="323f85a1f51ca3b5" providerId="LiveId" clId="{5CD30873-EB02-4162-871A-FBCD2EB18C1A}" dt="2019-10-05T21:44:28.304" v="1454" actId="20577"/>
          <ac:spMkLst>
            <pc:docMk/>
            <pc:sldMk cId="1444350849" sldId="324"/>
            <ac:spMk id="5" creationId="{B6BF75B7-A701-4D8F-AA4B-0B69D85BFC65}"/>
          </ac:spMkLst>
        </pc:spChg>
      </pc:sldChg>
      <pc:sldChg chg="modSp add">
        <pc:chgData name="Déborah Lagnel" userId="323f85a1f51ca3b5" providerId="LiveId" clId="{5CD30873-EB02-4162-871A-FBCD2EB18C1A}" dt="2019-10-05T21:42:57.838" v="1345" actId="20577"/>
        <pc:sldMkLst>
          <pc:docMk/>
          <pc:sldMk cId="4221079224" sldId="325"/>
        </pc:sldMkLst>
        <pc:spChg chg="mod">
          <ac:chgData name="Déborah Lagnel" userId="323f85a1f51ca3b5" providerId="LiveId" clId="{5CD30873-EB02-4162-871A-FBCD2EB18C1A}" dt="2019-10-05T21:42:57.838" v="1345" actId="20577"/>
          <ac:spMkLst>
            <pc:docMk/>
            <pc:sldMk cId="4221079224" sldId="325"/>
            <ac:spMk id="5" creationId="{B6BF75B7-A701-4D8F-AA4B-0B69D85BFC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3B8F7-7734-4931-8FC5-7CBB6B59899F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60FAF-DDB1-4005-8894-88775DD1A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3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5D337-589F-421E-9A56-D6BBCACB5B07}" type="slidenum">
              <a:rPr lang="fr-FR" noProof="0" smtClean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6520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A2F00-07B9-43B6-B1E9-2E8701A26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AD12B4-3899-4FB1-AA46-987E56F3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F7F21A-D055-4132-AFD2-C371B83D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C30340-2220-4711-91AD-B2623556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91CA3-6D00-4314-8C64-19F76FD4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8CF33-1CA3-4285-9068-EBCCB89E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5A2512-3A44-45A2-A15F-FFDFF12FF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29891-4E91-4048-AA9C-D04FB10C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0A820-52BA-4B23-B10D-BED77504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481C4-BC8A-4D04-940C-7FA87517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3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24417B-3858-4632-9CB9-74F6E66E7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F2EF9-4583-41A9-9370-EE2FDECE5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E254D-6991-4DAC-8716-3CB621A9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6CE2FB-F599-4AAB-86DA-DF9384E9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EE5952-E908-4EBD-8607-FC99667C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8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5BC17-BEBC-47E0-BE3F-0D41171A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5C9BC4-9598-412D-A83B-95BD915D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9F478-83B1-49C6-BF64-17F8D062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95A9DE-F263-45AD-A51C-14D8905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10C14-5E49-4FA7-9948-4D815198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19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8D707-AE8E-493A-AD09-BBC42D9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7138E-E7B4-4E36-BACA-64D24E61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D7DC5A-E22A-4717-A6FE-2E624822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B25DB-A524-4B7B-99D9-33F6AE83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F87360-736E-4B31-97D0-98E981C8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3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38A6F-69DD-4289-8186-162851D7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5D6B29-83DD-4025-AEE9-086E612A4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1155A7-04C5-43D0-8324-D5ADCD7B8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B765C4-227B-42A2-8BFA-E5BBD598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955CB2-9D40-482A-84E0-A711828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729BA8-7AA8-4C57-81EC-CCFEB9A5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2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6314F-BBC4-4EE9-A945-8AC67142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FBA7CA-66F8-40ED-B8C7-9EEEF903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C86F75-0455-4FA3-AA4C-4298BE91C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2F8BA4-DEC1-48FC-86A2-48F06148D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4C8017-0CC3-4ADD-8091-ECE358C8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F16ED9-5BE5-439F-8E33-72D7D21B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74CDC-F032-448A-B903-3F1689C3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3FDA75-3041-40D9-94DB-6C0BA536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AD133-CB1E-4E59-8F9C-70FAD485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CB9675-E1AA-4E90-A75B-8D83F829A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BA39C5-31E0-4742-A90B-7B76EF81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70EED9-07BB-4A37-B16D-3F5B567F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06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7893A0-BDA4-4C5E-A941-EC41BF64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0971E-6100-4580-B91A-3B8E35BC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650424-4D51-4BD9-A657-D634FDF7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8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6487FF-EF3E-4DBB-A7BE-D15DFB83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FBF49-BCFD-4113-A4F1-61118AD4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69EBE6-4FD7-4074-AB47-FB9BCC47E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8C8F78-A098-4F71-BEBB-74451D03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EE6FDF-0A0C-4B11-915C-E5780A8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8F0771-98E3-4FAC-A459-2CAE73C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0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0F564-9606-4D68-A910-56177FD1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B71694-C246-4F94-B731-64EBCE62A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6AB5BF-7B4A-48CC-AECE-FF47AD624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4C8958-B79A-4B1B-AFFE-CFC4A5F9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FC8387-592E-4B09-B093-1A28B4A1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08FF32-500F-4A4B-AB4B-667BD26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1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EF4B31-E459-4F03-8E27-CA444DB7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E0A9A3-FD50-47C9-8025-28345456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5F822E-89A6-44CA-A3F7-56122CCF5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B01F-3CEC-4AF0-A013-EA4CCFAB5101}" type="datetimeFigureOut">
              <a:rPr lang="fr-FR" smtClean="0"/>
              <a:t>10/08/2020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2C8B1F-BD92-4928-BB81-0E7A171CD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32D96-9069-4D9A-BDAF-FA8FE5244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1A39-CA90-489A-B8DA-5551EA7506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oie_lact%C3%A9e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Groupe_local" TargetMode="External"/><Relationship Id="rId4" Type="http://schemas.openxmlformats.org/officeDocument/2006/relationships/hyperlink" Target="https://fr.wikipedia.org/wiki/Groupe_de_galax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uperamas_de_la_Vierg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38" descr="C:\Users\Tom\AppData\Local\Microsoft\Windows\Temporary Internet Files\Content.IE5\KVSBUKP6\MPj04331350000[1].jpg">
            <a:extLst>
              <a:ext uri="{FF2B5EF4-FFF2-40B4-BE49-F238E27FC236}">
                <a16:creationId xmlns:a16="http://schemas.microsoft.com/office/drawing/2014/main" id="{14AE0AFA-610A-43A6-9FDE-2CE695226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1980" cy="6840435"/>
          </a:xfrm>
          <a:prstGeom prst="rect">
            <a:avLst/>
          </a:prstGeom>
          <a:noFill/>
        </p:spPr>
      </p:pic>
      <p:pic>
        <p:nvPicPr>
          <p:cNvPr id="5" name="Image 4" descr="ciel la nuit avec montagnes loin à l’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158" y="162547"/>
            <a:ext cx="10561661" cy="856628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6000" b="1" dirty="0">
                <a:solidFill>
                  <a:schemeClr val="bg1"/>
                </a:solidFill>
              </a:rPr>
              <a:t>Observateur de l’univers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D992D6-DF61-43BF-B2B5-415AC5929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763870"/>
            <a:ext cx="2857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9D242-3D28-4861-A440-2D673CE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41E6B45-5D31-41D1-AAF3-0517A177F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05802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5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6FC87B-D987-4747-8EE7-B68631117E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55EDD3-F800-4028-AD54-3988A68C8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-18256"/>
            <a:ext cx="6972299" cy="6972299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BF256-A5F8-4E1E-A3D4-A530C7FA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320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Notre galaxie</a:t>
            </a:r>
          </a:p>
        </p:txBody>
      </p:sp>
    </p:spTree>
    <p:extLst>
      <p:ext uri="{BB962C8B-B14F-4D97-AF65-F5344CB8AC3E}">
        <p14:creationId xmlns:p14="http://schemas.microsoft.com/office/powerpoint/2010/main" val="395209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20BF0-CA67-42E2-A906-E6C8EC9B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41DEA7-0010-4183-B133-A3DB8CABE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72820"/>
            <a:ext cx="12268200" cy="8199154"/>
          </a:xfrm>
        </p:spPr>
      </p:pic>
    </p:spTree>
    <p:extLst>
      <p:ext uri="{BB962C8B-B14F-4D97-AF65-F5344CB8AC3E}">
        <p14:creationId xmlns:p14="http://schemas.microsoft.com/office/powerpoint/2010/main" val="353349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F38BD-74CE-49E6-A9CE-177E37F2A45B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8AA1E8-A59C-4250-9428-5DD2716D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07ECE-ECC7-448C-9043-AFB615E5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941219"/>
            <a:ext cx="10515600" cy="4714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</a:rPr>
              <a:t>Voie lactée = 1 million de milliards de kilomètres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AC06BF-8FEF-4756-A673-0576103B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0"/>
            <a:ext cx="12106275" cy="5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4984620-0266-483D-8EA5-5A2F3BC3F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4538" y="0"/>
            <a:ext cx="13175595" cy="685800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286B2A-F8DA-4D1A-B64F-7D76DA6F61AA}"/>
              </a:ext>
            </a:extLst>
          </p:cNvPr>
          <p:cNvSpPr txBox="1"/>
          <p:nvPr/>
        </p:nvSpPr>
        <p:spPr>
          <a:xfrm>
            <a:off x="228601" y="352425"/>
            <a:ext cx="11496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Les dénombrements les plus récents conduisent à une estimation d’environ 250 milliards d’étoiles dans notre galaxie.</a:t>
            </a:r>
          </a:p>
        </p:txBody>
      </p:sp>
    </p:spTree>
    <p:extLst>
      <p:ext uri="{BB962C8B-B14F-4D97-AF65-F5344CB8AC3E}">
        <p14:creationId xmlns:p14="http://schemas.microsoft.com/office/powerpoint/2010/main" val="159351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E609E8-679F-4356-ADCA-CA1E006C8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C61A73-6115-40F4-B373-063B015B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L'Univers compte environ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2000 milliards de galaxies.</a:t>
            </a:r>
          </a:p>
        </p:txBody>
      </p:sp>
    </p:spTree>
    <p:extLst>
      <p:ext uri="{BB962C8B-B14F-4D97-AF65-F5344CB8AC3E}">
        <p14:creationId xmlns:p14="http://schemas.microsoft.com/office/powerpoint/2010/main" val="356053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231A4-A613-4701-8BCC-B2AC64FB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17B6A2-D6FD-4882-A800-7AD44CCB6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1" y="0"/>
            <a:ext cx="12169865" cy="6858000"/>
          </a:xfrm>
        </p:spPr>
      </p:pic>
    </p:spTree>
    <p:extLst>
      <p:ext uri="{BB962C8B-B14F-4D97-AF65-F5344CB8AC3E}">
        <p14:creationId xmlns:p14="http://schemas.microsoft.com/office/powerpoint/2010/main" val="172057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95384-3F1F-4C56-86F5-B153735C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E9531A5-A78D-4E8A-AEEB-48A7A124B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020"/>
          </a:xfrm>
        </p:spPr>
      </p:pic>
    </p:spTree>
    <p:extLst>
      <p:ext uri="{BB962C8B-B14F-4D97-AF65-F5344CB8AC3E}">
        <p14:creationId xmlns:p14="http://schemas.microsoft.com/office/powerpoint/2010/main" val="101730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7E0AE-123E-45EC-BBA3-292964B8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EB90FC-8365-4F4A-9F93-16100EE8A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78" y="6350"/>
            <a:ext cx="12227278" cy="6877844"/>
          </a:xfrm>
        </p:spPr>
      </p:pic>
    </p:spTree>
    <p:extLst>
      <p:ext uri="{BB962C8B-B14F-4D97-AF65-F5344CB8AC3E}">
        <p14:creationId xmlns:p14="http://schemas.microsoft.com/office/powerpoint/2010/main" val="293730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37E679-B893-49C6-8B96-1AE4E2BFD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66"/>
            <a:ext cx="12192000" cy="6832833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BD2B2C-5A6C-4033-9A04-6CFA737D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4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Notre galaxie, la </a:t>
            </a:r>
            <a:r>
              <a:rPr lang="fr-FR" dirty="0">
                <a:solidFill>
                  <a:schemeClr val="bg1"/>
                </a:solidFill>
                <a:hlinkClick r:id="rId3" tooltip="Voie lacté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Voie lactée</a:t>
            </a:r>
            <a:r>
              <a:rPr lang="fr-FR" dirty="0">
                <a:solidFill>
                  <a:schemeClr val="bg1"/>
                </a:solidFill>
              </a:rPr>
              <a:t>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appartient à un </a:t>
            </a:r>
            <a:r>
              <a:rPr lang="fr-FR" dirty="0">
                <a:solidFill>
                  <a:schemeClr val="bg1"/>
                </a:solidFill>
                <a:hlinkClick r:id="rId4" tooltip="Groupe de galax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groupe de galaxies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comprenant une trentaine de galaxies,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appelé </a:t>
            </a:r>
            <a:r>
              <a:rPr lang="fr-FR" i="1" dirty="0">
                <a:solidFill>
                  <a:schemeClr val="bg1"/>
                </a:solidFill>
                <a:hlinkClick r:id="rId5" tooltip="Groupe loc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Groupe local</a:t>
            </a:r>
            <a:r>
              <a:rPr lang="fr-FR" dirty="0">
                <a:solidFill>
                  <a:schemeClr val="bg1"/>
                </a:solidFill>
              </a:rPr>
              <a:t>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66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8923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Le ciel raconte la gloire de Dieu,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toutes les étoiles annoncent ce qu’il a fait.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Ce n’est pas un discours, il n’y a pas de paroles,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aucun son ne se fait entendre,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mais leur message parcourt toute la terre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et il se répand jusqu’au bout du monde. »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Psaumes 19.1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1F2169-9CFE-4412-9388-AC2823E3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LA CREATION PARLE DE DIEU</a:t>
            </a:r>
          </a:p>
        </p:txBody>
      </p:sp>
    </p:spTree>
    <p:extLst>
      <p:ext uri="{BB962C8B-B14F-4D97-AF65-F5344CB8AC3E}">
        <p14:creationId xmlns:p14="http://schemas.microsoft.com/office/powerpoint/2010/main" val="2283843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0B69BE-68DD-470D-9F3E-948223C2D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9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73047B-AA38-43C9-9E39-A1876971A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607934"/>
            <a:ext cx="9144000" cy="1377950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L’amas local est  inclus dans le </a:t>
            </a:r>
            <a:r>
              <a:rPr lang="fr-FR" sz="4800" dirty="0">
                <a:solidFill>
                  <a:schemeClr val="bg1"/>
                </a:solidFill>
                <a:hlinkClick r:id="rId3" tooltip="Superamas de la Vier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superamas de la Vierge</a:t>
            </a:r>
            <a:r>
              <a:rPr lang="fr-FR" sz="4800" dirty="0">
                <a:solidFill>
                  <a:schemeClr val="bg1"/>
                </a:solidFill>
              </a:rPr>
              <a:t>, et il y a beaucoup d’autres amas dans l’univers…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4046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AEE1F-C8B2-45C8-9B08-DE2BF7EA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0E4E17-7545-4458-AC9B-5B290B21D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" y="0"/>
            <a:ext cx="12161354" cy="6858000"/>
          </a:xfrm>
        </p:spPr>
      </p:pic>
    </p:spTree>
    <p:extLst>
      <p:ext uri="{BB962C8B-B14F-4D97-AF65-F5344CB8AC3E}">
        <p14:creationId xmlns:p14="http://schemas.microsoft.com/office/powerpoint/2010/main" val="68202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32DC57-0FB1-4D5A-AE14-BD923DD85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0" y="0"/>
            <a:ext cx="12174140" cy="685800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FB27DB-A6F8-46B0-A3D2-F92A986E0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495" y="3200400"/>
            <a:ext cx="4166006" cy="36576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7533D86-4538-49DE-9B0E-86D245E5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307975"/>
            <a:ext cx="3657601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scientifiques essaient de comprendre</a:t>
            </a:r>
          </a:p>
        </p:txBody>
      </p:sp>
    </p:spTree>
    <p:extLst>
      <p:ext uri="{BB962C8B-B14F-4D97-AF65-F5344CB8AC3E}">
        <p14:creationId xmlns:p14="http://schemas.microsoft.com/office/powerpoint/2010/main" val="7007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B31B9-C092-4D00-A15B-4C00AE45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03EFCD-7705-4C02-BDB6-501F5C4D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301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45F6318-F32A-4C08-BA4B-74211F92CC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FF878F-DD98-405A-87E5-73061AB96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6200" y="-220662"/>
            <a:ext cx="7429500" cy="1239837"/>
          </a:xfrm>
        </p:spPr>
        <p:txBody>
          <a:bodyPr/>
          <a:lstStyle/>
          <a:p>
            <a:r>
              <a:rPr lang="fr-FR" dirty="0"/>
              <a:t>Mais ils sont limités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2F0F8D-4646-415B-BC6C-F01091792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B503CD-1F0C-446D-9D72-D48353F0BE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5" y="0"/>
            <a:ext cx="5314950" cy="30720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B46278-3AF6-4ACA-8FBD-D4DC0F3255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775" y="3072041"/>
            <a:ext cx="5229225" cy="46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5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325"/>
            <a:ext cx="10515600" cy="3195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C'est </a:t>
            </a:r>
            <a:r>
              <a:rPr lang="fr-FR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 la sagesse </a:t>
            </a:r>
            <a:r>
              <a:rPr lang="fr-FR" sz="3600" b="1" dirty="0">
                <a:solidFill>
                  <a:schemeClr val="bg1"/>
                </a:solidFill>
              </a:rPr>
              <a:t>que l'Éternel a fondé la terre,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 C'est </a:t>
            </a:r>
            <a:r>
              <a:rPr lang="fr-FR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 l'intelligence </a:t>
            </a:r>
            <a:r>
              <a:rPr lang="fr-FR" sz="3600" b="1" dirty="0">
                <a:solidFill>
                  <a:schemeClr val="bg1"/>
                </a:solidFill>
              </a:rPr>
              <a:t>qu'il a affermi les cieux ; </a:t>
            </a:r>
            <a:endParaRPr lang="fr-FR" sz="3600" b="1" baseline="30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 </a:t>
            </a:r>
            <a:r>
              <a:rPr lang="fr-FR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C'est par sa science </a:t>
            </a:r>
            <a:r>
              <a:rPr lang="fr-FR" sz="3600" b="1" dirty="0">
                <a:solidFill>
                  <a:schemeClr val="bg1"/>
                </a:solidFill>
              </a:rPr>
              <a:t>que les abîmes se sont ouverts,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 Et que les nuages distillent la rosée.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Proverbes 3.19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5976122-495B-4942-9735-6FFB65C2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La science n’a pas toutes les réponses, Dieu si !</a:t>
            </a:r>
          </a:p>
        </p:txBody>
      </p:sp>
    </p:spTree>
    <p:extLst>
      <p:ext uri="{BB962C8B-B14F-4D97-AF65-F5344CB8AC3E}">
        <p14:creationId xmlns:p14="http://schemas.microsoft.com/office/powerpoint/2010/main" val="1639770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2273300"/>
            <a:ext cx="10515600" cy="367982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Au commencement, Dieu créa les cieux et la terre.  Genèse 1.1</a:t>
            </a: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Dieu dit : « que les lumières dans le ciel séparent le jour et la nuit, elles marqueront les jours et les années, elles serviront à éclairer la terre. Et cela arriva. » Genèse 1.14</a:t>
            </a:r>
          </a:p>
          <a:p>
            <a:pPr algn="ctr"/>
            <a:endParaRPr lang="fr-FR" sz="3600" b="1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Au commencement était la Parole,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Par la Parole , toutes choses ont été faites.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</a:rPr>
              <a:t>Jean 1. 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2298CBA-D5CE-43BD-8D18-6149E1BC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EST LE CREATEUR</a:t>
            </a:r>
          </a:p>
        </p:txBody>
      </p:sp>
    </p:spTree>
    <p:extLst>
      <p:ext uri="{BB962C8B-B14F-4D97-AF65-F5344CB8AC3E}">
        <p14:creationId xmlns:p14="http://schemas.microsoft.com/office/powerpoint/2010/main" val="3701762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4865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Ne le savez-vous pas ? Ne l'avez-vous pas appris ?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Ne vous l'a-t-on pas fait connaître dès le commencement ?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N'avez-vous jamais réfléchi à la fondation de la terre ?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C'est Dieu qui est assis au-dessus du cercle de la terre ;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Il étend les cieux comme une étoffe légère,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Il les déploie comme une tente, pour en faire sa demeure.[…].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Levez vos yeux en haut, et regardez !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Qui a créé les étoiles ? Qui fait marcher en ordre leur armée ?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Il les appelle toutes par leur nom ;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Sa puissance et son pouvoir sont si grands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qu’aucune étoile ne manque à l’appel.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Esaïe 40. 21 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00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1ECCF-4F7D-4F8B-8AD4-31AC0412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5DBAD8E-87CE-453C-BB75-CBC85D46118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A TOUT PREVU</a:t>
            </a:r>
          </a:p>
        </p:txBody>
      </p:sp>
    </p:spTree>
    <p:extLst>
      <p:ext uri="{BB962C8B-B14F-4D97-AF65-F5344CB8AC3E}">
        <p14:creationId xmlns:p14="http://schemas.microsoft.com/office/powerpoint/2010/main" val="3871881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2C8F41-331C-4DC8-8AB3-D8E5C3D68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CD3EF60-0FCD-465F-B892-9E8539F70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" y="5783263"/>
            <a:ext cx="12058650" cy="165576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N'est-ce</a:t>
            </a:r>
            <a:r>
              <a:rPr lang="en-US" sz="2800" b="1" dirty="0">
                <a:solidFill>
                  <a:schemeClr val="bg1"/>
                </a:solidFill>
              </a:rPr>
              <a:t> pas </a:t>
            </a:r>
            <a:r>
              <a:rPr lang="en-US" sz="2800" b="1" dirty="0" err="1">
                <a:solidFill>
                  <a:schemeClr val="bg1"/>
                </a:solidFill>
              </a:rPr>
              <a:t>étonnant</a:t>
            </a:r>
            <a:r>
              <a:rPr lang="en-US" sz="2800" b="1" dirty="0">
                <a:solidFill>
                  <a:schemeClr val="bg1"/>
                </a:solidFill>
              </a:rPr>
              <a:t> que la Terre </a:t>
            </a:r>
            <a:r>
              <a:rPr lang="en-US" sz="2800" b="1" dirty="0" err="1">
                <a:solidFill>
                  <a:schemeClr val="bg1"/>
                </a:solidFill>
              </a:rPr>
              <a:t>soit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juste</a:t>
            </a:r>
            <a:r>
              <a:rPr lang="en-US" sz="2800" b="1" dirty="0">
                <a:solidFill>
                  <a:schemeClr val="bg1"/>
                </a:solidFill>
              </a:rPr>
              <a:t> à la bonne distance du soleil pour que nous </a:t>
            </a:r>
            <a:r>
              <a:rPr lang="en-US" sz="2800" b="1" dirty="0" err="1">
                <a:solidFill>
                  <a:schemeClr val="bg1"/>
                </a:solidFill>
              </a:rPr>
              <a:t>recevions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suffisamment</a:t>
            </a:r>
            <a:r>
              <a:rPr lang="en-US" sz="2800" b="1" dirty="0">
                <a:solidFill>
                  <a:schemeClr val="bg1"/>
                </a:solidFill>
              </a:rPr>
              <a:t> de lumière et de </a:t>
            </a:r>
            <a:r>
              <a:rPr lang="en-US" sz="2800" b="1" dirty="0" err="1">
                <a:solidFill>
                  <a:schemeClr val="bg1"/>
                </a:solidFill>
              </a:rPr>
              <a:t>chaleur</a:t>
            </a:r>
            <a:r>
              <a:rPr lang="en-US" sz="2800" b="1" dirty="0">
                <a:solidFill>
                  <a:schemeClr val="bg1"/>
                </a:solidFill>
              </a:rPr>
              <a:t>? 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6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1ECCF-4F7D-4F8B-8AD4-31AC0412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06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6F12AA-77A1-4ECD-9324-BEC00CC0BA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8496E51-4C32-4F7E-9E7A-199C01B6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53FEE7DD-2EA2-45D7-8C1B-7D9CFEB11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87" y="0"/>
            <a:ext cx="10182226" cy="685799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00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</a:rPr>
              <a:t>N'est-il</a:t>
            </a:r>
            <a:r>
              <a:rPr lang="en-US" b="1" dirty="0">
                <a:solidFill>
                  <a:schemeClr val="bg1"/>
                </a:solidFill>
              </a:rPr>
              <a:t> pas </a:t>
            </a:r>
            <a:r>
              <a:rPr lang="en-US" b="1" dirty="0" err="1">
                <a:solidFill>
                  <a:schemeClr val="bg1"/>
                </a:solidFill>
              </a:rPr>
              <a:t>étonnant</a:t>
            </a:r>
            <a:r>
              <a:rPr lang="en-US" b="1" dirty="0">
                <a:solidFill>
                  <a:schemeClr val="bg1"/>
                </a:solidFill>
              </a:rPr>
              <a:t> que la Terre et les </a:t>
            </a:r>
            <a:r>
              <a:rPr lang="en-US" b="1" dirty="0" err="1">
                <a:solidFill>
                  <a:schemeClr val="bg1"/>
                </a:solidFill>
              </a:rPr>
              <a:t>planetes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notre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système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solaire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aient</a:t>
            </a:r>
            <a:r>
              <a:rPr lang="en-US" b="1" dirty="0">
                <a:solidFill>
                  <a:schemeClr val="bg1"/>
                </a:solidFill>
              </a:rPr>
              <a:t> des </a:t>
            </a:r>
            <a:r>
              <a:rPr lang="en-US" b="1" dirty="0" err="1">
                <a:solidFill>
                  <a:schemeClr val="bg1"/>
                </a:solidFill>
              </a:rPr>
              <a:t>trajectoires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orbite</a:t>
            </a:r>
            <a:r>
              <a:rPr lang="en-US" b="1" dirty="0">
                <a:solidFill>
                  <a:schemeClr val="bg1"/>
                </a:solidFill>
              </a:rPr>
              <a:t> qui nous </a:t>
            </a:r>
            <a:r>
              <a:rPr lang="en-US" b="1" dirty="0" err="1">
                <a:solidFill>
                  <a:schemeClr val="bg1"/>
                </a:solidFill>
              </a:rPr>
              <a:t>permettent</a:t>
            </a:r>
            <a:r>
              <a:rPr lang="en-US" b="1" dirty="0">
                <a:solidFill>
                  <a:schemeClr val="bg1"/>
                </a:solidFill>
              </a:rPr>
              <a:t> de ne pas </a:t>
            </a:r>
            <a:r>
              <a:rPr lang="en-US" b="1" dirty="0" err="1">
                <a:solidFill>
                  <a:schemeClr val="bg1"/>
                </a:solidFill>
              </a:rPr>
              <a:t>entrer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collision les </a:t>
            </a:r>
            <a:r>
              <a:rPr lang="en-US" b="1" dirty="0" err="1">
                <a:solidFill>
                  <a:schemeClr val="bg1"/>
                </a:solidFill>
              </a:rPr>
              <a:t>unes</a:t>
            </a:r>
            <a:r>
              <a:rPr lang="en-US" b="1" dirty="0">
                <a:solidFill>
                  <a:schemeClr val="bg1"/>
                </a:solidFill>
              </a:rPr>
              <a:t> avec les </a:t>
            </a:r>
            <a:r>
              <a:rPr lang="en-US" b="1" dirty="0" err="1">
                <a:solidFill>
                  <a:schemeClr val="bg1"/>
                </a:solidFill>
              </a:rPr>
              <a:t>autres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ou</a:t>
            </a:r>
            <a:r>
              <a:rPr lang="en-US" b="1" dirty="0">
                <a:solidFill>
                  <a:schemeClr val="bg1"/>
                </a:solidFill>
              </a:rPr>
              <a:t> avec le soleil?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9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EA7815-48DA-49ED-99DB-983F60D2E6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7F33FA4-E685-424E-8E68-C48D65D0A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3" y="0"/>
            <a:ext cx="9146857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9ED872-E776-4883-AE7D-87E24CE2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650" y="4822825"/>
            <a:ext cx="6229351" cy="1325563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N’est-ce pas étonnant que l’axe de la terre soit parfait et permette ainsi la succession des saisons indispensables à la vie sur terre ?</a:t>
            </a:r>
          </a:p>
        </p:txBody>
      </p:sp>
    </p:spTree>
    <p:extLst>
      <p:ext uri="{BB962C8B-B14F-4D97-AF65-F5344CB8AC3E}">
        <p14:creationId xmlns:p14="http://schemas.microsoft.com/office/powerpoint/2010/main" val="4115338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CFAEBE-4672-4294-AA19-BCF38C404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793CFFF-020D-4C5E-BEA9-187731A05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36" y="225424"/>
            <a:ext cx="11668125" cy="16557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N'est-il</a:t>
            </a:r>
            <a:r>
              <a:rPr lang="en-US" sz="3600" b="1" dirty="0">
                <a:solidFill>
                  <a:schemeClr val="bg1"/>
                </a:solidFill>
              </a:rPr>
              <a:t> pas </a:t>
            </a:r>
            <a:r>
              <a:rPr lang="en-US" sz="3600" b="1" dirty="0" err="1">
                <a:solidFill>
                  <a:schemeClr val="bg1"/>
                </a:solidFill>
              </a:rPr>
              <a:t>étonnant</a:t>
            </a:r>
            <a:r>
              <a:rPr lang="en-US" sz="3600" b="1" dirty="0">
                <a:solidFill>
                  <a:schemeClr val="bg1"/>
                </a:solidFill>
              </a:rPr>
              <a:t> que la Terre </a:t>
            </a:r>
            <a:r>
              <a:rPr lang="en-US" sz="3600" b="1" dirty="0" err="1">
                <a:solidFill>
                  <a:schemeClr val="bg1"/>
                </a:solidFill>
              </a:rPr>
              <a:t>soit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seule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planète</a:t>
            </a:r>
            <a:r>
              <a:rPr lang="en-US" sz="3600" b="1" dirty="0">
                <a:solidFill>
                  <a:schemeClr val="bg1"/>
                </a:solidFill>
              </a:rPr>
              <a:t> qui </a:t>
            </a:r>
            <a:r>
              <a:rPr lang="en-US" sz="3600" b="1" dirty="0" err="1">
                <a:solidFill>
                  <a:schemeClr val="bg1"/>
                </a:solidFill>
              </a:rPr>
              <a:t>ait</a:t>
            </a:r>
            <a:r>
              <a:rPr lang="en-US" sz="3600" b="1" dirty="0">
                <a:solidFill>
                  <a:schemeClr val="bg1"/>
                </a:solidFill>
              </a:rPr>
              <a:t> la </a:t>
            </a:r>
            <a:r>
              <a:rPr lang="en-US" sz="3600" b="1" dirty="0" err="1">
                <a:solidFill>
                  <a:schemeClr val="bg1"/>
                </a:solidFill>
              </a:rPr>
              <a:t>juste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quantité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d'oxygène</a:t>
            </a:r>
            <a:r>
              <a:rPr lang="en-US" sz="3600" b="1" dirty="0">
                <a:solidFill>
                  <a:schemeClr val="bg1"/>
                </a:solidFill>
              </a:rPr>
              <a:t> pour que la vie </a:t>
            </a:r>
            <a:r>
              <a:rPr lang="en-US" sz="3600" b="1" dirty="0" err="1">
                <a:solidFill>
                  <a:schemeClr val="bg1"/>
                </a:solidFill>
              </a:rPr>
              <a:t>soit</a:t>
            </a:r>
            <a:r>
              <a:rPr lang="en-US" sz="3600" b="1" dirty="0">
                <a:solidFill>
                  <a:schemeClr val="bg1"/>
                </a:solidFill>
              </a:rPr>
              <a:t> possible ? 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Dieu </a:t>
            </a:r>
            <a:r>
              <a:rPr lang="en-US" sz="3600" b="1" dirty="0" err="1">
                <a:solidFill>
                  <a:schemeClr val="bg1"/>
                </a:solidFill>
              </a:rPr>
              <a:t>avait</a:t>
            </a:r>
            <a:r>
              <a:rPr lang="en-US" sz="3600" b="1" dirty="0">
                <a:solidFill>
                  <a:schemeClr val="bg1"/>
                </a:solidFill>
              </a:rPr>
              <a:t> un plan pour </a:t>
            </a:r>
            <a:r>
              <a:rPr lang="en-US" sz="3600" b="1" dirty="0" err="1">
                <a:solidFill>
                  <a:schemeClr val="bg1"/>
                </a:solidFill>
              </a:rPr>
              <a:t>notre</a:t>
            </a:r>
            <a:r>
              <a:rPr lang="en-US" sz="3600" b="1" dirty="0">
                <a:solidFill>
                  <a:schemeClr val="bg1"/>
                </a:solidFill>
              </a:rPr>
              <a:t> existence.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C035B2-2C25-4BD2-91BC-28F04B16C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912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2143125"/>
            <a:ext cx="11220450" cy="4383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Pourquoi est-ce que tu te plains en disant :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« Le Seigneur ne voit pas ce qui m’arrive, il ne me défend pas. »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Pourtant le Seigneur est Dieu depuis toujours et pour toujours. 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Tu ne sais pas cela ? Tu ne l’as pas entendu dire ? 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Il a créé toute la terre. Il ne manque jamais de force, il n’est jamais fatigué.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 Personne ne peut mesurer la profondeur de son intelligence.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5DBAD8E-87CE-453C-BB75-CBC85D461187}"/>
              </a:ext>
            </a:extLst>
          </p:cNvPr>
          <p:cNvSpPr txBox="1">
            <a:spLocks/>
          </p:cNvSpPr>
          <p:nvPr/>
        </p:nvSpPr>
        <p:spPr>
          <a:xfrm>
            <a:off x="838200" y="174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t’as voulu sur terre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Il peut s’occuper de toi. </a:t>
            </a:r>
          </a:p>
        </p:txBody>
      </p:sp>
    </p:spTree>
    <p:extLst>
      <p:ext uri="{BB962C8B-B14F-4D97-AF65-F5344CB8AC3E}">
        <p14:creationId xmlns:p14="http://schemas.microsoft.com/office/powerpoint/2010/main" val="3978027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2448B82-8BB8-4B58-A3D3-5A592899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22C71C3-2CBF-4DCF-B522-B4657518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8649"/>
            <a:ext cx="9144000" cy="5953125"/>
          </a:xfrm>
        </p:spPr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Il redonne des forces à celui qui en manque,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il rend courage à celui qui est épuisé.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Les jeunes eux-mêmes deviennent faibles,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les adolescents se fatiguent, même les meilleurs tombent.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Mais ceux qui mettent leur espoir dans le Seigneur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retrouvent des forces nouvelles.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Ils s’envolent comme l’aigle,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 ils courent sans se fatiguer, 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ils avances sans s’épuiser.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Esaïe 40. 27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943199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3EEDF-6921-49B0-A449-F136B81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08050-1DF5-450A-A8C3-53C2205E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7E256-96F7-48AD-BE5D-7DB5EA54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6BF75B7-A701-4D8F-AA4B-0B69D85BFC65}"/>
              </a:ext>
            </a:extLst>
          </p:cNvPr>
          <p:cNvSpPr txBox="1">
            <a:spLocks/>
          </p:cNvSpPr>
          <p:nvPr/>
        </p:nvSpPr>
        <p:spPr>
          <a:xfrm>
            <a:off x="914400" y="1047750"/>
            <a:ext cx="10515600" cy="44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a tout créé.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Il a façonné l’univers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par sa Parole </a:t>
            </a:r>
          </a:p>
        </p:txBody>
      </p:sp>
    </p:spTree>
    <p:extLst>
      <p:ext uri="{BB962C8B-B14F-4D97-AF65-F5344CB8AC3E}">
        <p14:creationId xmlns:p14="http://schemas.microsoft.com/office/powerpoint/2010/main" val="609042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3EEDF-6921-49B0-A449-F136B81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08050-1DF5-450A-A8C3-53C2205E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7E256-96F7-48AD-BE5D-7DB5EA54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6BF75B7-A701-4D8F-AA4B-0B69D85BFC65}"/>
              </a:ext>
            </a:extLst>
          </p:cNvPr>
          <p:cNvSpPr txBox="1">
            <a:spLocks/>
          </p:cNvSpPr>
          <p:nvPr/>
        </p:nvSpPr>
        <p:spPr>
          <a:xfrm>
            <a:off x="171450" y="1047750"/>
            <a:ext cx="11715750" cy="44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Il a fait cela pour sa gloire. C’est son œuvre d’art,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la preuve de son talent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et de sa puissance infini.</a:t>
            </a:r>
          </a:p>
        </p:txBody>
      </p:sp>
    </p:spTree>
    <p:extLst>
      <p:ext uri="{BB962C8B-B14F-4D97-AF65-F5344CB8AC3E}">
        <p14:creationId xmlns:p14="http://schemas.microsoft.com/office/powerpoint/2010/main" val="3389231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3EEDF-6921-49B0-A449-F136B81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08050-1DF5-450A-A8C3-53C2205E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7E256-96F7-48AD-BE5D-7DB5EA54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6BF75B7-A701-4D8F-AA4B-0B69D85BFC65}"/>
              </a:ext>
            </a:extLst>
          </p:cNvPr>
          <p:cNvSpPr txBox="1">
            <a:spLocks/>
          </p:cNvSpPr>
          <p:nvPr/>
        </p:nvSpPr>
        <p:spPr>
          <a:xfrm>
            <a:off x="914400" y="1047750"/>
            <a:ext cx="10515600" cy="44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Ainsi, lorsque tu lèves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les yeux au ciel,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tu peux comprendre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qu’il existe.</a:t>
            </a:r>
          </a:p>
        </p:txBody>
      </p:sp>
    </p:spTree>
    <p:extLst>
      <p:ext uri="{BB962C8B-B14F-4D97-AF65-F5344CB8AC3E}">
        <p14:creationId xmlns:p14="http://schemas.microsoft.com/office/powerpoint/2010/main" val="311521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3EEDF-6921-49B0-A449-F136B81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08050-1DF5-450A-A8C3-53C2205E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7E256-96F7-48AD-BE5D-7DB5EA54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6BF75B7-A701-4D8F-AA4B-0B69D85BFC65}"/>
              </a:ext>
            </a:extLst>
          </p:cNvPr>
          <p:cNvSpPr txBox="1">
            <a:spLocks/>
          </p:cNvSpPr>
          <p:nvPr/>
        </p:nvSpPr>
        <p:spPr>
          <a:xfrm>
            <a:off x="914400" y="1047750"/>
            <a:ext cx="10515600" cy="44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a mis un soin tout particulier dans la création de la terre, parce qu’il voulait de toi.</a:t>
            </a:r>
          </a:p>
        </p:txBody>
      </p:sp>
    </p:spTree>
    <p:extLst>
      <p:ext uri="{BB962C8B-B14F-4D97-AF65-F5344CB8AC3E}">
        <p14:creationId xmlns:p14="http://schemas.microsoft.com/office/powerpoint/2010/main" val="4221079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3EEDF-6921-49B0-A449-F136B81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08050-1DF5-450A-A8C3-53C2205E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A7E256-96F7-48AD-BE5D-7DB5EA54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6BF75B7-A701-4D8F-AA4B-0B69D85BFC65}"/>
              </a:ext>
            </a:extLst>
          </p:cNvPr>
          <p:cNvSpPr txBox="1">
            <a:spLocks/>
          </p:cNvSpPr>
          <p:nvPr/>
        </p:nvSpPr>
        <p:spPr>
          <a:xfrm>
            <a:off x="295275" y="1047750"/>
            <a:ext cx="11572875" cy="44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veut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s’occuper de toi,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il peut le faire parce qu’il est tout puissant !</a:t>
            </a:r>
          </a:p>
        </p:txBody>
      </p:sp>
    </p:spTree>
    <p:extLst>
      <p:ext uri="{BB962C8B-B14F-4D97-AF65-F5344CB8AC3E}">
        <p14:creationId xmlns:p14="http://schemas.microsoft.com/office/powerpoint/2010/main" val="144435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064AAE-E6C0-4C8B-9138-0885239892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A93A1E-7183-4148-A43F-0B5AA17C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580429-8E4C-4353-999A-E7BD511FD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0043"/>
            <a:ext cx="10610850" cy="7787363"/>
          </a:xfrm>
        </p:spPr>
      </p:pic>
    </p:spTree>
    <p:extLst>
      <p:ext uri="{BB962C8B-B14F-4D97-AF65-F5344CB8AC3E}">
        <p14:creationId xmlns:p14="http://schemas.microsoft.com/office/powerpoint/2010/main" val="3450452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5DBAD8E-87CE-453C-BB75-CBC85D461187}"/>
              </a:ext>
            </a:extLst>
          </p:cNvPr>
          <p:cNvSpPr txBox="1">
            <a:spLocks/>
          </p:cNvSpPr>
          <p:nvPr/>
        </p:nvSpPr>
        <p:spPr>
          <a:xfrm>
            <a:off x="914400" y="1047750"/>
            <a:ext cx="10515600" cy="44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Tu peux compter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sur le grand </a:t>
            </a:r>
          </a:p>
          <a:p>
            <a:pPr algn="ctr"/>
            <a:r>
              <a:rPr lang="fr-FR" sz="8000" b="1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</a:rPr>
              <a:t>Dieu de l’univers !</a:t>
            </a:r>
          </a:p>
        </p:txBody>
      </p:sp>
    </p:spTree>
    <p:extLst>
      <p:ext uri="{BB962C8B-B14F-4D97-AF65-F5344CB8AC3E}">
        <p14:creationId xmlns:p14="http://schemas.microsoft.com/office/powerpoint/2010/main" val="311438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960D5-06C7-4597-B915-BA5B1372A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A27D60-BAA3-49F7-95FF-3101B4A18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F0DBAC-71D5-4C73-8A25-77F453B68B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3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DBD66-45B1-481A-BDE1-ACA9C907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94A02D-C7C6-42D7-8BCC-5FC648508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0D15CD-81D6-4B00-A1F0-5F269A608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1ECCF-4F7D-4F8B-8AD4-31AC0412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30CC-D4B7-42CA-8213-3262C66A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51C34-C782-4841-AC59-B05FD8BB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E5999-D1AD-4096-AEE2-2854895EB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D3EF60-0FCD-465F-B892-9E8539F70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2C8F41-331C-4DC8-8AB3-D8E5C3D68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7C2604-30FA-4DD5-802E-394DD166C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5140F1-5B2C-4AF0-9DCD-33900B27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DB5B1B-557B-4274-BB2D-E08BDCE47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0" y="1"/>
            <a:ext cx="9715500" cy="6857999"/>
          </a:xfrm>
        </p:spPr>
      </p:pic>
    </p:spTree>
    <p:extLst>
      <p:ext uri="{BB962C8B-B14F-4D97-AF65-F5344CB8AC3E}">
        <p14:creationId xmlns:p14="http://schemas.microsoft.com/office/powerpoint/2010/main" val="1637829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787</Words>
  <Application>Microsoft Office PowerPoint</Application>
  <PresentationFormat>Grand écran</PresentationFormat>
  <Paragraphs>84</Paragraphs>
  <Slides>40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Observateur de l’univers</vt:lpstr>
      <vt:lpstr>LA CREATION PARLE DE DIEU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Notre galaxie</vt:lpstr>
      <vt:lpstr>Présentation PowerPoint</vt:lpstr>
      <vt:lpstr>Présentation PowerPoint</vt:lpstr>
      <vt:lpstr>Présentation PowerPoint</vt:lpstr>
      <vt:lpstr>L'Univers compte environ  2000 milliards de galaxies.</vt:lpstr>
      <vt:lpstr>Présentation PowerPoint</vt:lpstr>
      <vt:lpstr>Présentation PowerPoint</vt:lpstr>
      <vt:lpstr>Présentation PowerPoint</vt:lpstr>
      <vt:lpstr>Notre galaxie, la Voie lactée,  appartient à un groupe de galaxies,  comprenant une trentaine de galaxies,  appelé Groupe local,  . </vt:lpstr>
      <vt:lpstr>L’amas local est  inclus dans le superamas de la Vierge, et il y a beaucoup d’autres amas dans l’univers…</vt:lpstr>
      <vt:lpstr>Présentation PowerPoint</vt:lpstr>
      <vt:lpstr>Les scientifiques essaient de comprendre</vt:lpstr>
      <vt:lpstr>Présentation PowerPoint</vt:lpstr>
      <vt:lpstr>Mais ils sont limités</vt:lpstr>
      <vt:lpstr>La science n’a pas toutes les réponses, Dieu si !</vt:lpstr>
      <vt:lpstr>DIEU EST LE CREATEUR</vt:lpstr>
      <vt:lpstr>Présentation PowerPoint</vt:lpstr>
      <vt:lpstr>Présentation PowerPoint</vt:lpstr>
      <vt:lpstr>Présentation PowerPoint</vt:lpstr>
      <vt:lpstr>Présentation PowerPoint</vt:lpstr>
      <vt:lpstr>N’est-ce pas étonnant que l’axe de la terre soit parfait et permette ainsi la succession des saisons indispensables à la vie sur terre ?</vt:lpstr>
      <vt:lpstr>N'est-il pas étonnant que la Terre soit la seule planète qui ait la juste quantité d'oxygène pour que la vie soit possible ?  Dieu avait un plan pour notre existence.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Observateur de l’univers</dc:title>
  <dc:creator>Déborah Lagnel</dc:creator>
  <cp:lastModifiedBy>Déborah Lagnel</cp:lastModifiedBy>
  <cp:revision>15</cp:revision>
  <dcterms:created xsi:type="dcterms:W3CDTF">2019-10-05T19:28:07Z</dcterms:created>
  <dcterms:modified xsi:type="dcterms:W3CDTF">2020-08-10T09:35:54Z</dcterms:modified>
</cp:coreProperties>
</file>