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58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47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74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90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83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10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02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78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31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8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28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D4808-3478-4D99-8A9D-E6D3372D96F4}" type="datetimeFigureOut">
              <a:rPr lang="fr-FR" smtClean="0"/>
              <a:t>14/02/2017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CFAE-E971-4E0E-AC9E-1F9A14D677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30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2040202"/>
          </a:xfrm>
        </p:spPr>
        <p:txBody>
          <a:bodyPr/>
          <a:lstStyle/>
          <a:p>
            <a:r>
              <a:rPr lang="fr-FR" b="1" dirty="0" smtClean="0"/>
              <a:t>Problèmes mathématiques </a:t>
            </a:r>
            <a:r>
              <a:rPr lang="fr-FR" b="1" dirty="0" smtClean="0"/>
              <a:t>CE1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i="1" dirty="0" smtClean="0"/>
              <a:t>troisième </a:t>
            </a:r>
            <a:r>
              <a:rPr lang="fr-FR" b="1" i="1" dirty="0" smtClean="0"/>
              <a:t>série</a:t>
            </a:r>
            <a:endParaRPr lang="fr-FR" b="1" i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429000"/>
            <a:ext cx="2792714" cy="277888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93994"/>
            <a:ext cx="1708858" cy="252445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9316" y="3789040"/>
            <a:ext cx="2696540" cy="232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30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06" y="620688"/>
            <a:ext cx="8605586" cy="5616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7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95" y="692696"/>
            <a:ext cx="8545231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72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88" y="476673"/>
            <a:ext cx="8578076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27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19" y="692697"/>
            <a:ext cx="8394561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1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68" y="620688"/>
            <a:ext cx="8683267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42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83" y="548680"/>
            <a:ext cx="8544748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39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67" y="836712"/>
            <a:ext cx="8504667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42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93" y="692696"/>
            <a:ext cx="8541816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43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20" y="620689"/>
            <a:ext cx="8505016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530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77" y="692697"/>
            <a:ext cx="8426848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37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15" y="620688"/>
            <a:ext cx="8441168" cy="5616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24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03" y="548680"/>
            <a:ext cx="8455393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06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63" y="692696"/>
            <a:ext cx="8405317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32" y="476672"/>
            <a:ext cx="8498136" cy="590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472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69" y="548680"/>
            <a:ext cx="8553463" cy="583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219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77" y="692697"/>
            <a:ext cx="8426848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7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</Words>
  <Application>Microsoft Office PowerPoint</Application>
  <PresentationFormat>Affichage à l'écran (4:3)</PresentationFormat>
  <Paragraphs>1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Problèmes mathématiques CE1 troisième série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Problèmes mathématiques CP</dc:title>
  <dc:creator>Véronique</dc:creator>
  <cp:lastModifiedBy>Véronique</cp:lastModifiedBy>
  <cp:revision>8</cp:revision>
  <dcterms:created xsi:type="dcterms:W3CDTF">2017-02-14T10:18:36Z</dcterms:created>
  <dcterms:modified xsi:type="dcterms:W3CDTF">2017-02-14T16:19:45Z</dcterms:modified>
</cp:coreProperties>
</file>