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587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36475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74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7908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6839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81019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62029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2784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8313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486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528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D4808-3478-4D99-8A9D-E6D3372D96F4}" type="datetimeFigureOut">
              <a:rPr lang="fr-FR" smtClean="0"/>
              <a:t>14/02/2017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23CFAE-E971-4E0E-AC9E-1F9A14D6775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03081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2040202"/>
          </a:xfrm>
        </p:spPr>
        <p:txBody>
          <a:bodyPr/>
          <a:lstStyle/>
          <a:p>
            <a:r>
              <a:rPr lang="fr-FR" b="1" dirty="0" smtClean="0"/>
              <a:t>Problèmes mathématiques </a:t>
            </a:r>
            <a:r>
              <a:rPr lang="fr-FR" b="1" dirty="0" smtClean="0"/>
              <a:t>CE1</a:t>
            </a:r>
            <a:r>
              <a:rPr lang="fr-FR" b="1" dirty="0" smtClean="0"/>
              <a:t/>
            </a:r>
            <a:br>
              <a:rPr lang="fr-FR" b="1" dirty="0" smtClean="0"/>
            </a:br>
            <a:r>
              <a:rPr lang="fr-FR" b="1" i="1" dirty="0" smtClean="0"/>
              <a:t>troisième </a:t>
            </a:r>
            <a:r>
              <a:rPr lang="fr-FR" b="1" i="1" dirty="0" smtClean="0"/>
              <a:t>série</a:t>
            </a:r>
            <a:endParaRPr lang="fr-FR" b="1" i="1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4128" y="3429000"/>
            <a:ext cx="2792714" cy="2778888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2293994"/>
            <a:ext cx="1708858" cy="252445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579316" y="3789040"/>
            <a:ext cx="2696540" cy="2327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530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06" y="620688"/>
            <a:ext cx="8605586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0676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95" y="692696"/>
            <a:ext cx="8545231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2721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88" y="476673"/>
            <a:ext cx="8578076" cy="5976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24276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19" y="692697"/>
            <a:ext cx="8394561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514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68" y="620688"/>
            <a:ext cx="8683267" cy="5616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94227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883" y="548680"/>
            <a:ext cx="8544748" cy="5832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4390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667" y="836712"/>
            <a:ext cx="8504667" cy="5184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942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1093" y="692696"/>
            <a:ext cx="8541816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5437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20" y="620689"/>
            <a:ext cx="8505016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5300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77" y="692697"/>
            <a:ext cx="8426848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73752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415" y="620688"/>
            <a:ext cx="8441168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324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303" y="548680"/>
            <a:ext cx="8455393" cy="576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7061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763" y="692696"/>
            <a:ext cx="8405317" cy="55446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6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932" y="476672"/>
            <a:ext cx="8498136" cy="590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4729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469" y="548680"/>
            <a:ext cx="8553463" cy="5832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21971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77" y="692697"/>
            <a:ext cx="8426848" cy="54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8778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3</Words>
  <Application>Microsoft Office PowerPoint</Application>
  <PresentationFormat>Affichage à l'écran (4:3)</PresentationFormat>
  <Paragraphs>1</Paragraphs>
  <Slides>17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18" baseType="lpstr">
      <vt:lpstr>Thème Office</vt:lpstr>
      <vt:lpstr>Problèmes mathématiques CE1 troisième série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Problèmes mathématiques CP</dc:title>
  <dc:creator>Véronique</dc:creator>
  <cp:lastModifiedBy>Véronique</cp:lastModifiedBy>
  <cp:revision>8</cp:revision>
  <dcterms:created xsi:type="dcterms:W3CDTF">2017-02-14T10:18:36Z</dcterms:created>
  <dcterms:modified xsi:type="dcterms:W3CDTF">2017-02-14T16:19:45Z</dcterms:modified>
</cp:coreProperties>
</file>